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4" r:id="rId2"/>
    <p:sldId id="277" r:id="rId3"/>
    <p:sldId id="303" r:id="rId4"/>
    <p:sldId id="267" r:id="rId5"/>
    <p:sldId id="292" r:id="rId6"/>
    <p:sldId id="279" r:id="rId7"/>
    <p:sldId id="295" r:id="rId8"/>
    <p:sldId id="293" r:id="rId9"/>
    <p:sldId id="304" r:id="rId10"/>
    <p:sldId id="297" r:id="rId11"/>
    <p:sldId id="298" r:id="rId12"/>
    <p:sldId id="305" r:id="rId13"/>
    <p:sldId id="299" r:id="rId14"/>
    <p:sldId id="300" r:id="rId15"/>
    <p:sldId id="301" r:id="rId16"/>
    <p:sldId id="308" r:id="rId17"/>
    <p:sldId id="302" r:id="rId18"/>
    <p:sldId id="316" r:id="rId19"/>
    <p:sldId id="296" r:id="rId20"/>
    <p:sldId id="311" r:id="rId21"/>
    <p:sldId id="309" r:id="rId22"/>
    <p:sldId id="310" r:id="rId23"/>
    <p:sldId id="307" r:id="rId24"/>
    <p:sldId id="312" r:id="rId25"/>
    <p:sldId id="313" r:id="rId26"/>
    <p:sldId id="314" r:id="rId27"/>
    <p:sldId id="315" r:id="rId28"/>
    <p:sldId id="278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029CDE-ABD8-0DCF-BFDC-41F3D5EDAC78}" name="Luise Herrmann" initials="LH" userId="S::s0259272@stud.uni-frankfurt.de::ed59b917-f838-4edc-b17f-b70cf156eed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2"/>
    <p:restoredTop sz="54392" autoAdjust="0"/>
  </p:normalViewPr>
  <p:slideViewPr>
    <p:cSldViewPr showGuides="1">
      <p:cViewPr varScale="1">
        <p:scale>
          <a:sx n="66" d="100"/>
          <a:sy n="66" d="100"/>
        </p:scale>
        <p:origin x="2765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40" d="100"/>
          <a:sy n="140" d="100"/>
        </p:scale>
        <p:origin x="3596" y="108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4D3BA6-75CB-4AAE-A3B7-E1827F938F3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836180-1BAE-4362-A560-C2D7C5C9B4C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I. Motivation</a:t>
          </a:r>
          <a:endParaRPr lang="en-US"/>
        </a:p>
      </dgm:t>
    </dgm:pt>
    <dgm:pt modelId="{BD1FA6A9-5E3A-4FA4-8236-292365A10615}" type="parTrans" cxnId="{18763720-3670-430E-96A4-902688763DE7}">
      <dgm:prSet/>
      <dgm:spPr/>
      <dgm:t>
        <a:bodyPr/>
        <a:lstStyle/>
        <a:p>
          <a:endParaRPr lang="en-US"/>
        </a:p>
      </dgm:t>
    </dgm:pt>
    <dgm:pt modelId="{90E65859-A6A1-4CE1-94FD-679E813E4FF2}" type="sibTrans" cxnId="{18763720-3670-430E-96A4-902688763DE7}">
      <dgm:prSet/>
      <dgm:spPr/>
      <dgm:t>
        <a:bodyPr/>
        <a:lstStyle/>
        <a:p>
          <a:endParaRPr lang="en-US"/>
        </a:p>
      </dgm:t>
    </dgm:pt>
    <dgm:pt modelId="{04B9DD18-4381-4456-A0F1-149FDF2109C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II. Datensatz</a:t>
          </a:r>
          <a:endParaRPr lang="en-US"/>
        </a:p>
      </dgm:t>
    </dgm:pt>
    <dgm:pt modelId="{2825F490-1335-472C-87A3-B7F19CC8D02D}" type="parTrans" cxnId="{B27E97FB-CE31-4941-AD7B-7976FE732B2D}">
      <dgm:prSet/>
      <dgm:spPr/>
      <dgm:t>
        <a:bodyPr/>
        <a:lstStyle/>
        <a:p>
          <a:endParaRPr lang="en-US"/>
        </a:p>
      </dgm:t>
    </dgm:pt>
    <dgm:pt modelId="{88BC2DC2-354D-4792-A34A-52ECAE98D18F}" type="sibTrans" cxnId="{B27E97FB-CE31-4941-AD7B-7976FE732B2D}">
      <dgm:prSet/>
      <dgm:spPr/>
      <dgm:t>
        <a:bodyPr/>
        <a:lstStyle/>
        <a:p>
          <a:endParaRPr lang="en-US"/>
        </a:p>
      </dgm:t>
    </dgm:pt>
    <dgm:pt modelId="{AB616E12-A196-4FDA-AC76-106D584717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III. </a:t>
          </a:r>
          <a:r>
            <a:rPr lang="en-US" b="1" dirty="0" err="1"/>
            <a:t>Datenvorverarbeitung</a:t>
          </a:r>
          <a:endParaRPr lang="en-US" dirty="0"/>
        </a:p>
      </dgm:t>
    </dgm:pt>
    <dgm:pt modelId="{72BE1CD5-D576-4B2B-80F9-1F26D5C152F3}" type="parTrans" cxnId="{79B0C63E-2C71-42A4-A6C5-A717C77DCD88}">
      <dgm:prSet/>
      <dgm:spPr/>
      <dgm:t>
        <a:bodyPr/>
        <a:lstStyle/>
        <a:p>
          <a:endParaRPr lang="en-US"/>
        </a:p>
      </dgm:t>
    </dgm:pt>
    <dgm:pt modelId="{DBE26EBC-2791-4533-9321-8702EE12A960}" type="sibTrans" cxnId="{79B0C63E-2C71-42A4-A6C5-A717C77DCD88}">
      <dgm:prSet/>
      <dgm:spPr/>
      <dgm:t>
        <a:bodyPr/>
        <a:lstStyle/>
        <a:p>
          <a:endParaRPr lang="en-US"/>
        </a:p>
      </dgm:t>
    </dgm:pt>
    <dgm:pt modelId="{328E9823-A23E-4B87-9770-8CDBA80DB3D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dirty="0"/>
            <a:t>IV. Auswertung</a:t>
          </a:r>
          <a:endParaRPr lang="en-US" dirty="0"/>
        </a:p>
      </dgm:t>
    </dgm:pt>
    <dgm:pt modelId="{FA430204-EC4E-49A8-A542-21F15CDF3914}" type="parTrans" cxnId="{CE6206E5-33C3-4E0E-BEDD-0C1434B7A5A8}">
      <dgm:prSet/>
      <dgm:spPr/>
      <dgm:t>
        <a:bodyPr/>
        <a:lstStyle/>
        <a:p>
          <a:endParaRPr lang="en-US"/>
        </a:p>
      </dgm:t>
    </dgm:pt>
    <dgm:pt modelId="{2B2E7975-6D4A-49C1-BF30-AFC91DCC4490}" type="sibTrans" cxnId="{CE6206E5-33C3-4E0E-BEDD-0C1434B7A5A8}">
      <dgm:prSet/>
      <dgm:spPr/>
      <dgm:t>
        <a:bodyPr/>
        <a:lstStyle/>
        <a:p>
          <a:endParaRPr lang="en-US"/>
        </a:p>
      </dgm:t>
    </dgm:pt>
    <dgm:pt modelId="{6F5145E0-D393-7F49-9842-F54769C30196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1" dirty="0"/>
            <a:t>V. </a:t>
          </a:r>
          <a:r>
            <a:rPr lang="en-US" b="1" dirty="0" err="1"/>
            <a:t>Ergebnisse</a:t>
          </a:r>
          <a:endParaRPr lang="en-US" b="1" dirty="0"/>
        </a:p>
      </dgm:t>
    </dgm:pt>
    <dgm:pt modelId="{C7BE4156-1DE3-8C44-BECC-F0B9A75F357B}" type="parTrans" cxnId="{F0DF405F-3188-134F-862B-11BDD047A43A}">
      <dgm:prSet/>
      <dgm:spPr/>
      <dgm:t>
        <a:bodyPr/>
        <a:lstStyle/>
        <a:p>
          <a:endParaRPr lang="en-GB"/>
        </a:p>
      </dgm:t>
    </dgm:pt>
    <dgm:pt modelId="{4542B95B-2D10-7E4A-99C9-DFE97E699D0C}" type="sibTrans" cxnId="{F0DF405F-3188-134F-862B-11BDD047A43A}">
      <dgm:prSet/>
      <dgm:spPr/>
      <dgm:t>
        <a:bodyPr/>
        <a:lstStyle/>
        <a:p>
          <a:endParaRPr lang="en-GB"/>
        </a:p>
      </dgm:t>
    </dgm:pt>
    <dgm:pt modelId="{D27E23B2-CDC2-4765-9BCF-448096C8A542}" type="pres">
      <dgm:prSet presAssocID="{AB4D3BA6-75CB-4AAE-A3B7-E1827F938F31}" presName="root" presStyleCnt="0">
        <dgm:presLayoutVars>
          <dgm:dir/>
          <dgm:resizeHandles val="exact"/>
        </dgm:presLayoutVars>
      </dgm:prSet>
      <dgm:spPr/>
    </dgm:pt>
    <dgm:pt modelId="{5CFAC0E5-005F-4C3C-B205-405059205A99}" type="pres">
      <dgm:prSet presAssocID="{65836180-1BAE-4362-A560-C2D7C5C9B4C7}" presName="compNode" presStyleCnt="0"/>
      <dgm:spPr/>
    </dgm:pt>
    <dgm:pt modelId="{1BDAEB7F-2335-405A-905B-FDB2C97BA4C1}" type="pres">
      <dgm:prSet presAssocID="{65836180-1BAE-4362-A560-C2D7C5C9B4C7}" presName="bgRect" presStyleLbl="bgShp" presStyleIdx="0" presStyleCnt="5"/>
      <dgm:spPr/>
    </dgm:pt>
    <dgm:pt modelId="{472007ED-5645-478E-B960-FCA6D89BEDA7}" type="pres">
      <dgm:prSet presAssocID="{65836180-1BAE-4362-A560-C2D7C5C9B4C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D9E845A-F34D-480C-9B9C-8B7D7023617F}" type="pres">
      <dgm:prSet presAssocID="{65836180-1BAE-4362-A560-C2D7C5C9B4C7}" presName="spaceRect" presStyleCnt="0"/>
      <dgm:spPr/>
    </dgm:pt>
    <dgm:pt modelId="{ECD9F2F4-BFDE-41D1-ADE0-7B8E6E5CC9ED}" type="pres">
      <dgm:prSet presAssocID="{65836180-1BAE-4362-A560-C2D7C5C9B4C7}" presName="parTx" presStyleLbl="revTx" presStyleIdx="0" presStyleCnt="5">
        <dgm:presLayoutVars>
          <dgm:chMax val="0"/>
          <dgm:chPref val="0"/>
        </dgm:presLayoutVars>
      </dgm:prSet>
      <dgm:spPr/>
    </dgm:pt>
    <dgm:pt modelId="{A8ABC809-94E3-4A00-83C1-7C259CA80B52}" type="pres">
      <dgm:prSet presAssocID="{90E65859-A6A1-4CE1-94FD-679E813E4FF2}" presName="sibTrans" presStyleCnt="0"/>
      <dgm:spPr/>
    </dgm:pt>
    <dgm:pt modelId="{657FB6A3-2E1E-49E2-9150-AD3E1595450B}" type="pres">
      <dgm:prSet presAssocID="{04B9DD18-4381-4456-A0F1-149FDF2109C3}" presName="compNode" presStyleCnt="0"/>
      <dgm:spPr/>
    </dgm:pt>
    <dgm:pt modelId="{5FEE9685-C3EE-4172-8533-7CDAFA1D0FAC}" type="pres">
      <dgm:prSet presAssocID="{04B9DD18-4381-4456-A0F1-149FDF2109C3}" presName="bgRect" presStyleLbl="bgShp" presStyleIdx="1" presStyleCnt="5"/>
      <dgm:spPr/>
    </dgm:pt>
    <dgm:pt modelId="{E505CC9F-36ED-47E9-AA08-A41410949345}" type="pres">
      <dgm:prSet presAssocID="{04B9DD18-4381-4456-A0F1-149FDF2109C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nersuche mit einfarbiger Füllung"/>
        </a:ext>
      </dgm:extLst>
    </dgm:pt>
    <dgm:pt modelId="{9F492188-167D-4E97-9282-3BC54F1B28C5}" type="pres">
      <dgm:prSet presAssocID="{04B9DD18-4381-4456-A0F1-149FDF2109C3}" presName="spaceRect" presStyleCnt="0"/>
      <dgm:spPr/>
    </dgm:pt>
    <dgm:pt modelId="{E5B6663D-834F-4696-92BE-FDD8FE00CD5F}" type="pres">
      <dgm:prSet presAssocID="{04B9DD18-4381-4456-A0F1-149FDF2109C3}" presName="parTx" presStyleLbl="revTx" presStyleIdx="1" presStyleCnt="5">
        <dgm:presLayoutVars>
          <dgm:chMax val="0"/>
          <dgm:chPref val="0"/>
        </dgm:presLayoutVars>
      </dgm:prSet>
      <dgm:spPr/>
    </dgm:pt>
    <dgm:pt modelId="{98213275-4649-40BF-BD77-FB2DBA5865CC}" type="pres">
      <dgm:prSet presAssocID="{88BC2DC2-354D-4792-A34A-52ECAE98D18F}" presName="sibTrans" presStyleCnt="0"/>
      <dgm:spPr/>
    </dgm:pt>
    <dgm:pt modelId="{F0B36145-B05B-4569-A3EC-AEA57F1297EC}" type="pres">
      <dgm:prSet presAssocID="{AB616E12-A196-4FDA-AC76-106D5847176B}" presName="compNode" presStyleCnt="0"/>
      <dgm:spPr/>
    </dgm:pt>
    <dgm:pt modelId="{2295BB09-93FC-48EA-9550-1C0A3057D47C}" type="pres">
      <dgm:prSet presAssocID="{AB616E12-A196-4FDA-AC76-106D5847176B}" presName="bgRect" presStyleLbl="bgShp" presStyleIdx="2" presStyleCnt="5"/>
      <dgm:spPr/>
    </dgm:pt>
    <dgm:pt modelId="{480A92FA-7CC2-4BFD-856B-8A25105051A6}" type="pres">
      <dgm:prSet presAssocID="{AB616E12-A196-4FDA-AC76-106D584717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3CF6EF2-8072-4FEC-9DFF-9262F4A93F20}" type="pres">
      <dgm:prSet presAssocID="{AB616E12-A196-4FDA-AC76-106D5847176B}" presName="spaceRect" presStyleCnt="0"/>
      <dgm:spPr/>
    </dgm:pt>
    <dgm:pt modelId="{6D1C5823-4A6F-4A94-8DC3-872F71712F80}" type="pres">
      <dgm:prSet presAssocID="{AB616E12-A196-4FDA-AC76-106D5847176B}" presName="parTx" presStyleLbl="revTx" presStyleIdx="2" presStyleCnt="5">
        <dgm:presLayoutVars>
          <dgm:chMax val="0"/>
          <dgm:chPref val="0"/>
        </dgm:presLayoutVars>
      </dgm:prSet>
      <dgm:spPr/>
    </dgm:pt>
    <dgm:pt modelId="{6C087F10-8EBA-48F5-AB3A-01F397FF6B09}" type="pres">
      <dgm:prSet presAssocID="{DBE26EBC-2791-4533-9321-8702EE12A960}" presName="sibTrans" presStyleCnt="0"/>
      <dgm:spPr/>
    </dgm:pt>
    <dgm:pt modelId="{F8E1CA3B-5871-497F-8E88-409ECD456550}" type="pres">
      <dgm:prSet presAssocID="{328E9823-A23E-4B87-9770-8CDBA80DB3DE}" presName="compNode" presStyleCnt="0"/>
      <dgm:spPr/>
    </dgm:pt>
    <dgm:pt modelId="{0BF86C11-03CF-42A8-8ED8-25C94969E1BC}" type="pres">
      <dgm:prSet presAssocID="{328E9823-A23E-4B87-9770-8CDBA80DB3DE}" presName="bgRect" presStyleLbl="bgShp" presStyleIdx="3" presStyleCnt="5"/>
      <dgm:spPr/>
    </dgm:pt>
    <dgm:pt modelId="{D80B5878-C2FC-4711-B899-EC380D2FF758}" type="pres">
      <dgm:prSet presAssocID="{328E9823-A23E-4B87-9770-8CDBA80DB3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3D-Brille mit einfarbiger Füllung"/>
        </a:ext>
      </dgm:extLst>
    </dgm:pt>
    <dgm:pt modelId="{0EAA31EE-0965-4516-B6B9-33EA59DF3D3F}" type="pres">
      <dgm:prSet presAssocID="{328E9823-A23E-4B87-9770-8CDBA80DB3DE}" presName="spaceRect" presStyleCnt="0"/>
      <dgm:spPr/>
    </dgm:pt>
    <dgm:pt modelId="{8B7CD02C-E32B-43DF-A86E-56B5057BE59F}" type="pres">
      <dgm:prSet presAssocID="{328E9823-A23E-4B87-9770-8CDBA80DB3DE}" presName="parTx" presStyleLbl="revTx" presStyleIdx="3" presStyleCnt="5">
        <dgm:presLayoutVars>
          <dgm:chMax val="0"/>
          <dgm:chPref val="0"/>
        </dgm:presLayoutVars>
      </dgm:prSet>
      <dgm:spPr/>
    </dgm:pt>
    <dgm:pt modelId="{FC188AE1-49C6-C049-9F49-2928913B3AA9}" type="pres">
      <dgm:prSet presAssocID="{2B2E7975-6D4A-49C1-BF30-AFC91DCC4490}" presName="sibTrans" presStyleCnt="0"/>
      <dgm:spPr/>
    </dgm:pt>
    <dgm:pt modelId="{3DE8E9DB-7E2B-F14C-82CE-1B4A8DDF44EE}" type="pres">
      <dgm:prSet presAssocID="{6F5145E0-D393-7F49-9842-F54769C30196}" presName="compNode" presStyleCnt="0"/>
      <dgm:spPr/>
    </dgm:pt>
    <dgm:pt modelId="{07857923-A08B-CF4B-9976-5134C77CCF51}" type="pres">
      <dgm:prSet presAssocID="{6F5145E0-D393-7F49-9842-F54769C30196}" presName="bgRect" presStyleLbl="bgShp" presStyleIdx="4" presStyleCnt="5"/>
      <dgm:spPr/>
    </dgm:pt>
    <dgm:pt modelId="{3D22B347-AF32-DA44-A0F3-F2FD51354F63}" type="pres">
      <dgm:prSet presAssocID="{6F5145E0-D393-7F49-9842-F54769C3019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9C7BA564-E6F2-E34A-B295-47FF0020C42F}" type="pres">
      <dgm:prSet presAssocID="{6F5145E0-D393-7F49-9842-F54769C30196}" presName="spaceRect" presStyleCnt="0"/>
      <dgm:spPr/>
    </dgm:pt>
    <dgm:pt modelId="{30CD9CE6-D195-D74C-BD7F-4ACF1CB37FAF}" type="pres">
      <dgm:prSet presAssocID="{6F5145E0-D393-7F49-9842-F54769C3019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8763720-3670-430E-96A4-902688763DE7}" srcId="{AB4D3BA6-75CB-4AAE-A3B7-E1827F938F31}" destId="{65836180-1BAE-4362-A560-C2D7C5C9B4C7}" srcOrd="0" destOrd="0" parTransId="{BD1FA6A9-5E3A-4FA4-8236-292365A10615}" sibTransId="{90E65859-A6A1-4CE1-94FD-679E813E4FF2}"/>
    <dgm:cxn modelId="{79B0C63E-2C71-42A4-A6C5-A717C77DCD88}" srcId="{AB4D3BA6-75CB-4AAE-A3B7-E1827F938F31}" destId="{AB616E12-A196-4FDA-AC76-106D5847176B}" srcOrd="2" destOrd="0" parTransId="{72BE1CD5-D576-4B2B-80F9-1F26D5C152F3}" sibTransId="{DBE26EBC-2791-4533-9321-8702EE12A960}"/>
    <dgm:cxn modelId="{F0DF405F-3188-134F-862B-11BDD047A43A}" srcId="{AB4D3BA6-75CB-4AAE-A3B7-E1827F938F31}" destId="{6F5145E0-D393-7F49-9842-F54769C30196}" srcOrd="4" destOrd="0" parTransId="{C7BE4156-1DE3-8C44-BECC-F0B9A75F357B}" sibTransId="{4542B95B-2D10-7E4A-99C9-DFE97E699D0C}"/>
    <dgm:cxn modelId="{89CEF66A-C5C9-2D4E-925D-98DE3ACCA6D0}" type="presOf" srcId="{6F5145E0-D393-7F49-9842-F54769C30196}" destId="{30CD9CE6-D195-D74C-BD7F-4ACF1CB37FAF}" srcOrd="0" destOrd="0" presId="urn:microsoft.com/office/officeart/2018/2/layout/IconVerticalSolidList"/>
    <dgm:cxn modelId="{768A4255-2CFB-4057-B3DB-A3534146D4B1}" type="presOf" srcId="{04B9DD18-4381-4456-A0F1-149FDF2109C3}" destId="{E5B6663D-834F-4696-92BE-FDD8FE00CD5F}" srcOrd="0" destOrd="0" presId="urn:microsoft.com/office/officeart/2018/2/layout/IconVerticalSolidList"/>
    <dgm:cxn modelId="{7D9C3B76-EF32-4DAB-8F04-8BD0D89698B3}" type="presOf" srcId="{328E9823-A23E-4B87-9770-8CDBA80DB3DE}" destId="{8B7CD02C-E32B-43DF-A86E-56B5057BE59F}" srcOrd="0" destOrd="0" presId="urn:microsoft.com/office/officeart/2018/2/layout/IconVerticalSolidList"/>
    <dgm:cxn modelId="{DA87347B-A939-47A6-950E-D4C3D3B40B0A}" type="presOf" srcId="{65836180-1BAE-4362-A560-C2D7C5C9B4C7}" destId="{ECD9F2F4-BFDE-41D1-ADE0-7B8E6E5CC9ED}" srcOrd="0" destOrd="0" presId="urn:microsoft.com/office/officeart/2018/2/layout/IconVerticalSolidList"/>
    <dgm:cxn modelId="{B13A3388-24F0-4BB4-A08B-8EE8F2A87795}" type="presOf" srcId="{AB616E12-A196-4FDA-AC76-106D5847176B}" destId="{6D1C5823-4A6F-4A94-8DC3-872F71712F80}" srcOrd="0" destOrd="0" presId="urn:microsoft.com/office/officeart/2018/2/layout/IconVerticalSolidList"/>
    <dgm:cxn modelId="{BDD696BA-FB50-4A8D-9EF6-EF6ECF2C8967}" type="presOf" srcId="{AB4D3BA6-75CB-4AAE-A3B7-E1827F938F31}" destId="{D27E23B2-CDC2-4765-9BCF-448096C8A542}" srcOrd="0" destOrd="0" presId="urn:microsoft.com/office/officeart/2018/2/layout/IconVerticalSolidList"/>
    <dgm:cxn modelId="{CE6206E5-33C3-4E0E-BEDD-0C1434B7A5A8}" srcId="{AB4D3BA6-75CB-4AAE-A3B7-E1827F938F31}" destId="{328E9823-A23E-4B87-9770-8CDBA80DB3DE}" srcOrd="3" destOrd="0" parTransId="{FA430204-EC4E-49A8-A542-21F15CDF3914}" sibTransId="{2B2E7975-6D4A-49C1-BF30-AFC91DCC4490}"/>
    <dgm:cxn modelId="{B27E97FB-CE31-4941-AD7B-7976FE732B2D}" srcId="{AB4D3BA6-75CB-4AAE-A3B7-E1827F938F31}" destId="{04B9DD18-4381-4456-A0F1-149FDF2109C3}" srcOrd="1" destOrd="0" parTransId="{2825F490-1335-472C-87A3-B7F19CC8D02D}" sibTransId="{88BC2DC2-354D-4792-A34A-52ECAE98D18F}"/>
    <dgm:cxn modelId="{5CCF1ADC-0694-4059-B57E-F931CD01AF51}" type="presParOf" srcId="{D27E23B2-CDC2-4765-9BCF-448096C8A542}" destId="{5CFAC0E5-005F-4C3C-B205-405059205A99}" srcOrd="0" destOrd="0" presId="urn:microsoft.com/office/officeart/2018/2/layout/IconVerticalSolidList"/>
    <dgm:cxn modelId="{F9D902F9-EFBB-4802-B953-A136031AA402}" type="presParOf" srcId="{5CFAC0E5-005F-4C3C-B205-405059205A99}" destId="{1BDAEB7F-2335-405A-905B-FDB2C97BA4C1}" srcOrd="0" destOrd="0" presId="urn:microsoft.com/office/officeart/2018/2/layout/IconVerticalSolidList"/>
    <dgm:cxn modelId="{F87D299F-E558-495F-B938-C2F77A27E806}" type="presParOf" srcId="{5CFAC0E5-005F-4C3C-B205-405059205A99}" destId="{472007ED-5645-478E-B960-FCA6D89BEDA7}" srcOrd="1" destOrd="0" presId="urn:microsoft.com/office/officeart/2018/2/layout/IconVerticalSolidList"/>
    <dgm:cxn modelId="{DBB75560-EE1F-4DDF-B94F-FB9ACC41BE27}" type="presParOf" srcId="{5CFAC0E5-005F-4C3C-B205-405059205A99}" destId="{CD9E845A-F34D-480C-9B9C-8B7D7023617F}" srcOrd="2" destOrd="0" presId="urn:microsoft.com/office/officeart/2018/2/layout/IconVerticalSolidList"/>
    <dgm:cxn modelId="{5CD3B979-FC1C-4011-8B36-0497A21DC98C}" type="presParOf" srcId="{5CFAC0E5-005F-4C3C-B205-405059205A99}" destId="{ECD9F2F4-BFDE-41D1-ADE0-7B8E6E5CC9ED}" srcOrd="3" destOrd="0" presId="urn:microsoft.com/office/officeart/2018/2/layout/IconVerticalSolidList"/>
    <dgm:cxn modelId="{B681F78C-2E04-448F-B915-8441800C8915}" type="presParOf" srcId="{D27E23B2-CDC2-4765-9BCF-448096C8A542}" destId="{A8ABC809-94E3-4A00-83C1-7C259CA80B52}" srcOrd="1" destOrd="0" presId="urn:microsoft.com/office/officeart/2018/2/layout/IconVerticalSolidList"/>
    <dgm:cxn modelId="{341D1AB6-AF8A-4DA2-9B9B-FD8AD789FC48}" type="presParOf" srcId="{D27E23B2-CDC2-4765-9BCF-448096C8A542}" destId="{657FB6A3-2E1E-49E2-9150-AD3E1595450B}" srcOrd="2" destOrd="0" presId="urn:microsoft.com/office/officeart/2018/2/layout/IconVerticalSolidList"/>
    <dgm:cxn modelId="{F489E4F9-C657-4564-8638-73566C2E9CFF}" type="presParOf" srcId="{657FB6A3-2E1E-49E2-9150-AD3E1595450B}" destId="{5FEE9685-C3EE-4172-8533-7CDAFA1D0FAC}" srcOrd="0" destOrd="0" presId="urn:microsoft.com/office/officeart/2018/2/layout/IconVerticalSolidList"/>
    <dgm:cxn modelId="{30B947E3-431F-48F8-B996-817C791BB21E}" type="presParOf" srcId="{657FB6A3-2E1E-49E2-9150-AD3E1595450B}" destId="{E505CC9F-36ED-47E9-AA08-A41410949345}" srcOrd="1" destOrd="0" presId="urn:microsoft.com/office/officeart/2018/2/layout/IconVerticalSolidList"/>
    <dgm:cxn modelId="{1AFCB822-208F-4D29-9963-A9BFA2215531}" type="presParOf" srcId="{657FB6A3-2E1E-49E2-9150-AD3E1595450B}" destId="{9F492188-167D-4E97-9282-3BC54F1B28C5}" srcOrd="2" destOrd="0" presId="urn:microsoft.com/office/officeart/2018/2/layout/IconVerticalSolidList"/>
    <dgm:cxn modelId="{74EE5C25-055C-401E-9F6C-0EDD474BB108}" type="presParOf" srcId="{657FB6A3-2E1E-49E2-9150-AD3E1595450B}" destId="{E5B6663D-834F-4696-92BE-FDD8FE00CD5F}" srcOrd="3" destOrd="0" presId="urn:microsoft.com/office/officeart/2018/2/layout/IconVerticalSolidList"/>
    <dgm:cxn modelId="{4182BF4A-A300-48B8-A63F-8C90F08AA686}" type="presParOf" srcId="{D27E23B2-CDC2-4765-9BCF-448096C8A542}" destId="{98213275-4649-40BF-BD77-FB2DBA5865CC}" srcOrd="3" destOrd="0" presId="urn:microsoft.com/office/officeart/2018/2/layout/IconVerticalSolidList"/>
    <dgm:cxn modelId="{D4E3E548-F38A-48A3-90D7-7849E5D10ACD}" type="presParOf" srcId="{D27E23B2-CDC2-4765-9BCF-448096C8A542}" destId="{F0B36145-B05B-4569-A3EC-AEA57F1297EC}" srcOrd="4" destOrd="0" presId="urn:microsoft.com/office/officeart/2018/2/layout/IconVerticalSolidList"/>
    <dgm:cxn modelId="{35E72B4C-6279-4021-98BB-A25BB7EDF18A}" type="presParOf" srcId="{F0B36145-B05B-4569-A3EC-AEA57F1297EC}" destId="{2295BB09-93FC-48EA-9550-1C0A3057D47C}" srcOrd="0" destOrd="0" presId="urn:microsoft.com/office/officeart/2018/2/layout/IconVerticalSolidList"/>
    <dgm:cxn modelId="{87555976-E946-461E-8E94-BE35A55DFF33}" type="presParOf" srcId="{F0B36145-B05B-4569-A3EC-AEA57F1297EC}" destId="{480A92FA-7CC2-4BFD-856B-8A25105051A6}" srcOrd="1" destOrd="0" presId="urn:microsoft.com/office/officeart/2018/2/layout/IconVerticalSolidList"/>
    <dgm:cxn modelId="{D11466CD-49FB-4AF0-B5B3-C67CDFC66AAC}" type="presParOf" srcId="{F0B36145-B05B-4569-A3EC-AEA57F1297EC}" destId="{73CF6EF2-8072-4FEC-9DFF-9262F4A93F20}" srcOrd="2" destOrd="0" presId="urn:microsoft.com/office/officeart/2018/2/layout/IconVerticalSolidList"/>
    <dgm:cxn modelId="{6568889A-F546-4A08-91A6-E9E498FE82E2}" type="presParOf" srcId="{F0B36145-B05B-4569-A3EC-AEA57F1297EC}" destId="{6D1C5823-4A6F-4A94-8DC3-872F71712F80}" srcOrd="3" destOrd="0" presId="urn:microsoft.com/office/officeart/2018/2/layout/IconVerticalSolidList"/>
    <dgm:cxn modelId="{A46A3B98-C96A-4774-8786-ACD546F0819B}" type="presParOf" srcId="{D27E23B2-CDC2-4765-9BCF-448096C8A542}" destId="{6C087F10-8EBA-48F5-AB3A-01F397FF6B09}" srcOrd="5" destOrd="0" presId="urn:microsoft.com/office/officeart/2018/2/layout/IconVerticalSolidList"/>
    <dgm:cxn modelId="{95529A09-B1EA-4963-8BF5-926CB1FF282B}" type="presParOf" srcId="{D27E23B2-CDC2-4765-9BCF-448096C8A542}" destId="{F8E1CA3B-5871-497F-8E88-409ECD456550}" srcOrd="6" destOrd="0" presId="urn:microsoft.com/office/officeart/2018/2/layout/IconVerticalSolidList"/>
    <dgm:cxn modelId="{976131A9-1BEC-4165-AB5B-452B1CBD0D87}" type="presParOf" srcId="{F8E1CA3B-5871-497F-8E88-409ECD456550}" destId="{0BF86C11-03CF-42A8-8ED8-25C94969E1BC}" srcOrd="0" destOrd="0" presId="urn:microsoft.com/office/officeart/2018/2/layout/IconVerticalSolidList"/>
    <dgm:cxn modelId="{BD4508DF-6F1A-4E30-B49E-03C5C6CB75D0}" type="presParOf" srcId="{F8E1CA3B-5871-497F-8E88-409ECD456550}" destId="{D80B5878-C2FC-4711-B899-EC380D2FF758}" srcOrd="1" destOrd="0" presId="urn:microsoft.com/office/officeart/2018/2/layout/IconVerticalSolidList"/>
    <dgm:cxn modelId="{641BA0BE-1B75-4D59-8AFF-F93BFCCA4A1E}" type="presParOf" srcId="{F8E1CA3B-5871-497F-8E88-409ECD456550}" destId="{0EAA31EE-0965-4516-B6B9-33EA59DF3D3F}" srcOrd="2" destOrd="0" presId="urn:microsoft.com/office/officeart/2018/2/layout/IconVerticalSolidList"/>
    <dgm:cxn modelId="{99EAAE97-98A5-4CC7-9846-2CB2FA37B43D}" type="presParOf" srcId="{F8E1CA3B-5871-497F-8E88-409ECD456550}" destId="{8B7CD02C-E32B-43DF-A86E-56B5057BE59F}" srcOrd="3" destOrd="0" presId="urn:microsoft.com/office/officeart/2018/2/layout/IconVerticalSolidList"/>
    <dgm:cxn modelId="{A573A861-5FA3-1649-80EB-83A667D6BCE2}" type="presParOf" srcId="{D27E23B2-CDC2-4765-9BCF-448096C8A542}" destId="{FC188AE1-49C6-C049-9F49-2928913B3AA9}" srcOrd="7" destOrd="0" presId="urn:microsoft.com/office/officeart/2018/2/layout/IconVerticalSolidList"/>
    <dgm:cxn modelId="{D957CDCB-1266-B34A-85F6-5B284C44F16A}" type="presParOf" srcId="{D27E23B2-CDC2-4765-9BCF-448096C8A542}" destId="{3DE8E9DB-7E2B-F14C-82CE-1B4A8DDF44EE}" srcOrd="8" destOrd="0" presId="urn:microsoft.com/office/officeart/2018/2/layout/IconVerticalSolidList"/>
    <dgm:cxn modelId="{6E3FFA02-DBB5-F049-9588-8C49B9A4AC18}" type="presParOf" srcId="{3DE8E9DB-7E2B-F14C-82CE-1B4A8DDF44EE}" destId="{07857923-A08B-CF4B-9976-5134C77CCF51}" srcOrd="0" destOrd="0" presId="urn:microsoft.com/office/officeart/2018/2/layout/IconVerticalSolidList"/>
    <dgm:cxn modelId="{15DE7A3F-3A54-874A-894B-E831A8BEB5CA}" type="presParOf" srcId="{3DE8E9DB-7E2B-F14C-82CE-1B4A8DDF44EE}" destId="{3D22B347-AF32-DA44-A0F3-F2FD51354F63}" srcOrd="1" destOrd="0" presId="urn:microsoft.com/office/officeart/2018/2/layout/IconVerticalSolidList"/>
    <dgm:cxn modelId="{11B7F560-2AD6-F245-A8DC-B68DF472A648}" type="presParOf" srcId="{3DE8E9DB-7E2B-F14C-82CE-1B4A8DDF44EE}" destId="{9C7BA564-E6F2-E34A-B295-47FF0020C42F}" srcOrd="2" destOrd="0" presId="urn:microsoft.com/office/officeart/2018/2/layout/IconVerticalSolidList"/>
    <dgm:cxn modelId="{F7513B7F-D285-1F4B-BF65-8E15B35A9BDD}" type="presParOf" srcId="{3DE8E9DB-7E2B-F14C-82CE-1B4A8DDF44EE}" destId="{30CD9CE6-D195-D74C-BD7F-4ACF1CB37F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A54892-DDD9-124F-8F5B-8A5F8BDFACC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1C6BC91-70B3-0244-A56D-8925750CAF55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500" b="1" baseline="0" dirty="0"/>
            <a:t>Physiotherapie</a:t>
          </a:r>
          <a:endParaRPr lang="en-DE" sz="2500" dirty="0"/>
        </a:p>
      </dgm:t>
    </dgm:pt>
    <dgm:pt modelId="{2F84A412-7A90-6A4B-91C4-A0EF37BA0530}" type="parTrans" cxnId="{EBBEABD6-4F21-0743-9298-0BEADDE3A886}">
      <dgm:prSet/>
      <dgm:spPr/>
      <dgm:t>
        <a:bodyPr/>
        <a:lstStyle/>
        <a:p>
          <a:endParaRPr lang="en-GB"/>
        </a:p>
      </dgm:t>
    </dgm:pt>
    <dgm:pt modelId="{D3FF808C-739B-A54E-A083-B352BA46F63E}" type="sibTrans" cxnId="{EBBEABD6-4F21-0743-9298-0BEADDE3A886}">
      <dgm:prSet/>
      <dgm:spPr/>
      <dgm:t>
        <a:bodyPr/>
        <a:lstStyle/>
        <a:p>
          <a:endParaRPr lang="en-GB"/>
        </a:p>
      </dgm:t>
    </dgm:pt>
    <dgm:pt modelId="{F7AFDCF9-7453-C849-889B-05F40407A3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300" baseline="0" dirty="0"/>
            <a:t>Aktive Bewegungstherapie effizienter durch eigenständiges Üben zuhause </a:t>
          </a:r>
          <a:endParaRPr lang="en-DE" sz="2300" dirty="0"/>
        </a:p>
      </dgm:t>
    </dgm:pt>
    <dgm:pt modelId="{6F88645B-5EB8-4246-9C3E-F1057E0FB07D}" type="parTrans" cxnId="{80B462E2-62F1-E64E-A84D-1B116BBC7960}">
      <dgm:prSet/>
      <dgm:spPr/>
      <dgm:t>
        <a:bodyPr/>
        <a:lstStyle/>
        <a:p>
          <a:endParaRPr lang="en-GB"/>
        </a:p>
      </dgm:t>
    </dgm:pt>
    <dgm:pt modelId="{C5F84C07-7A31-A040-8705-E5C3A6C19B3E}" type="sibTrans" cxnId="{80B462E2-62F1-E64E-A84D-1B116BBC7960}">
      <dgm:prSet/>
      <dgm:spPr/>
      <dgm:t>
        <a:bodyPr/>
        <a:lstStyle/>
        <a:p>
          <a:endParaRPr lang="en-GB"/>
        </a:p>
      </dgm:t>
    </dgm:pt>
    <dgm:pt modelId="{130214E9-E92F-F446-A3B8-40DE5028AA7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300" b="0" u="none" baseline="0" dirty="0"/>
            <a:t>Problem: </a:t>
          </a:r>
          <a:r>
            <a:rPr lang="de-DE" sz="2300" baseline="0" dirty="0"/>
            <a:t>Keine Korrektur durch Fachkraft</a:t>
          </a:r>
          <a:endParaRPr lang="en-DE" sz="2300" b="0" u="sng" dirty="0"/>
        </a:p>
      </dgm:t>
    </dgm:pt>
    <dgm:pt modelId="{EA5F4EEF-43A3-5242-BDC5-35FC1B00B9CE}" type="parTrans" cxnId="{29A0E0AE-9EB4-4148-820E-59CAE0F92727}">
      <dgm:prSet/>
      <dgm:spPr/>
      <dgm:t>
        <a:bodyPr/>
        <a:lstStyle/>
        <a:p>
          <a:endParaRPr lang="en-GB"/>
        </a:p>
      </dgm:t>
    </dgm:pt>
    <dgm:pt modelId="{5D028F92-A837-714C-BE92-4E6AD2EA66E8}" type="sibTrans" cxnId="{29A0E0AE-9EB4-4148-820E-59CAE0F92727}">
      <dgm:prSet/>
      <dgm:spPr/>
      <dgm:t>
        <a:bodyPr/>
        <a:lstStyle/>
        <a:p>
          <a:endParaRPr lang="en-GB"/>
        </a:p>
      </dgm:t>
    </dgm:pt>
    <dgm:pt modelId="{8993DDE9-B0EF-2E4D-B3E2-FD90887728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300" b="0" u="none" baseline="0" dirty="0"/>
            <a:t>Mögliche Folgen: </a:t>
          </a:r>
          <a:r>
            <a:rPr lang="de-DE" sz="2300" baseline="0" dirty="0"/>
            <a:t>Falsche Ausführung, dadurch Verschlechterung der Beschwerden</a:t>
          </a:r>
          <a:endParaRPr lang="en-DE" sz="2300" b="0" u="sng" dirty="0"/>
        </a:p>
      </dgm:t>
    </dgm:pt>
    <dgm:pt modelId="{2C7968B4-20A2-514F-A503-160AC25DE545}" type="parTrans" cxnId="{8FBE21B2-00F8-2E4B-A4D6-4F586FA65A4A}">
      <dgm:prSet/>
      <dgm:spPr/>
      <dgm:t>
        <a:bodyPr/>
        <a:lstStyle/>
        <a:p>
          <a:endParaRPr lang="en-GB"/>
        </a:p>
      </dgm:t>
    </dgm:pt>
    <dgm:pt modelId="{0EC0A45B-DF9B-FF4F-96C1-40B504C95026}" type="sibTrans" cxnId="{8FBE21B2-00F8-2E4B-A4D6-4F586FA65A4A}">
      <dgm:prSet/>
      <dgm:spPr/>
      <dgm:t>
        <a:bodyPr/>
        <a:lstStyle/>
        <a:p>
          <a:endParaRPr lang="en-GB"/>
        </a:p>
      </dgm:t>
    </dgm:pt>
    <dgm:pt modelId="{212EAFBF-287C-9A45-A0DC-10F720033FE6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500" b="1" baseline="0" dirty="0"/>
            <a:t>Lösungsansatz</a:t>
          </a:r>
          <a:endParaRPr lang="en-DE" sz="2400" dirty="0"/>
        </a:p>
      </dgm:t>
    </dgm:pt>
    <dgm:pt modelId="{5D869FF5-B87F-A149-A97E-6D84B1F4E1DE}" type="parTrans" cxnId="{F058E2BC-DE3D-6B47-8D85-5581D574E0B5}">
      <dgm:prSet/>
      <dgm:spPr/>
      <dgm:t>
        <a:bodyPr/>
        <a:lstStyle/>
        <a:p>
          <a:endParaRPr lang="en-GB"/>
        </a:p>
      </dgm:t>
    </dgm:pt>
    <dgm:pt modelId="{49B1B6BF-C579-B742-8F47-2384B62EB76F}" type="sibTrans" cxnId="{F058E2BC-DE3D-6B47-8D85-5581D574E0B5}">
      <dgm:prSet/>
      <dgm:spPr/>
      <dgm:t>
        <a:bodyPr/>
        <a:lstStyle/>
        <a:p>
          <a:endParaRPr lang="en-GB"/>
        </a:p>
      </dgm:t>
    </dgm:pt>
    <dgm:pt modelId="{110FA155-6DBD-7E49-BA49-143AEA2BAA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300" baseline="0" dirty="0"/>
            <a:t>Kamera/Videoaufnahme soll fehlende Fachkraft bei Heimübungen ersetzen</a:t>
          </a:r>
          <a:endParaRPr lang="en-DE" sz="2300" dirty="0"/>
        </a:p>
      </dgm:t>
    </dgm:pt>
    <dgm:pt modelId="{7E0314F2-012C-2646-AF3B-3F77FA134B76}" type="parTrans" cxnId="{48F154C9-97AC-D444-A6AB-73E6168CF66E}">
      <dgm:prSet/>
      <dgm:spPr/>
      <dgm:t>
        <a:bodyPr/>
        <a:lstStyle/>
        <a:p>
          <a:endParaRPr lang="en-GB"/>
        </a:p>
      </dgm:t>
    </dgm:pt>
    <dgm:pt modelId="{D6952D70-5C4F-0B46-A04B-89CCF44A7A9A}" type="sibTrans" cxnId="{48F154C9-97AC-D444-A6AB-73E6168CF66E}">
      <dgm:prSet/>
      <dgm:spPr/>
      <dgm:t>
        <a:bodyPr/>
        <a:lstStyle/>
        <a:p>
          <a:endParaRPr lang="en-GB"/>
        </a:p>
      </dgm:t>
    </dgm:pt>
    <dgm:pt modelId="{7BDABD7F-2FB2-5342-9105-4F3710F811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300" baseline="0" dirty="0"/>
            <a:t>Bewertung der Bewegungsqualität</a:t>
          </a:r>
          <a:endParaRPr lang="en-DE" sz="2300" dirty="0"/>
        </a:p>
      </dgm:t>
    </dgm:pt>
    <dgm:pt modelId="{ACED1231-03A7-1947-8F62-25E98D3EF59D}" type="parTrans" cxnId="{2AB09E5B-C312-CF45-91E5-042139F5D4D2}">
      <dgm:prSet/>
      <dgm:spPr/>
      <dgm:t>
        <a:bodyPr/>
        <a:lstStyle/>
        <a:p>
          <a:endParaRPr lang="en-GB"/>
        </a:p>
      </dgm:t>
    </dgm:pt>
    <dgm:pt modelId="{901B90D0-7529-2642-BCE9-CA225C802840}" type="sibTrans" cxnId="{2AB09E5B-C312-CF45-91E5-042139F5D4D2}">
      <dgm:prSet/>
      <dgm:spPr/>
      <dgm:t>
        <a:bodyPr/>
        <a:lstStyle/>
        <a:p>
          <a:endParaRPr lang="en-GB"/>
        </a:p>
      </dgm:t>
    </dgm:pt>
    <dgm:pt modelId="{9FC71046-6331-9B44-B1D6-CAFB72045E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300" baseline="0" dirty="0"/>
            <a:t>Ermittlung Muskelaktivität &amp; Gewichtsverteilung anhand aussagekräftiger Winkel</a:t>
          </a:r>
          <a:endParaRPr lang="en-DE" sz="2300" dirty="0"/>
        </a:p>
      </dgm:t>
    </dgm:pt>
    <dgm:pt modelId="{0D109EB2-8596-A445-B96D-C2F12B0BC6A5}" type="parTrans" cxnId="{12632C71-A306-A74C-969C-EAC57A179E00}">
      <dgm:prSet/>
      <dgm:spPr/>
      <dgm:t>
        <a:bodyPr/>
        <a:lstStyle/>
        <a:p>
          <a:endParaRPr lang="en-GB"/>
        </a:p>
      </dgm:t>
    </dgm:pt>
    <dgm:pt modelId="{66BFBFDB-3D78-944E-95B4-9DC65908D9C5}" type="sibTrans" cxnId="{12632C71-A306-A74C-969C-EAC57A179E00}">
      <dgm:prSet/>
      <dgm:spPr/>
      <dgm:t>
        <a:bodyPr/>
        <a:lstStyle/>
        <a:p>
          <a:endParaRPr lang="en-GB"/>
        </a:p>
      </dgm:t>
    </dgm:pt>
    <dgm:pt modelId="{EE60AAD3-EADE-9044-8FA0-F8F044E68825}" type="pres">
      <dgm:prSet presAssocID="{2CA54892-DDD9-124F-8F5B-8A5F8BDFACCE}" presName="Name0" presStyleCnt="0">
        <dgm:presLayoutVars>
          <dgm:dir/>
          <dgm:animLvl val="lvl"/>
          <dgm:resizeHandles val="exact"/>
        </dgm:presLayoutVars>
      </dgm:prSet>
      <dgm:spPr/>
    </dgm:pt>
    <dgm:pt modelId="{F62D5AC7-BA35-8E40-8D3D-9BE5BA55BF00}" type="pres">
      <dgm:prSet presAssocID="{61C6BC91-70B3-0244-A56D-8925750CAF55}" presName="composite" presStyleCnt="0"/>
      <dgm:spPr/>
    </dgm:pt>
    <dgm:pt modelId="{EE741483-C68E-3742-8803-4356A9DD833E}" type="pres">
      <dgm:prSet presAssocID="{61C6BC91-70B3-0244-A56D-8925750CAF55}" presName="parTx" presStyleLbl="alignNode1" presStyleIdx="0" presStyleCnt="2" custLinFactNeighborX="-4493" custLinFactNeighborY="1261">
        <dgm:presLayoutVars>
          <dgm:chMax val="0"/>
          <dgm:chPref val="0"/>
          <dgm:bulletEnabled val="1"/>
        </dgm:presLayoutVars>
      </dgm:prSet>
      <dgm:spPr/>
    </dgm:pt>
    <dgm:pt modelId="{D2BB84C8-1F1F-D047-B95A-2A05405210F4}" type="pres">
      <dgm:prSet presAssocID="{61C6BC91-70B3-0244-A56D-8925750CAF55}" presName="desTx" presStyleLbl="alignAccFollowNode1" presStyleIdx="0" presStyleCnt="2">
        <dgm:presLayoutVars>
          <dgm:bulletEnabled val="1"/>
        </dgm:presLayoutVars>
      </dgm:prSet>
      <dgm:spPr/>
    </dgm:pt>
    <dgm:pt modelId="{50D5D6E7-D83D-9A40-8053-919BC92F421D}" type="pres">
      <dgm:prSet presAssocID="{D3FF808C-739B-A54E-A083-B352BA46F63E}" presName="space" presStyleCnt="0"/>
      <dgm:spPr/>
    </dgm:pt>
    <dgm:pt modelId="{804DFE97-F437-6140-9CE7-1798D7F000E8}" type="pres">
      <dgm:prSet presAssocID="{212EAFBF-287C-9A45-A0DC-10F720033FE6}" presName="composite" presStyleCnt="0"/>
      <dgm:spPr/>
    </dgm:pt>
    <dgm:pt modelId="{A544D5D6-65F9-954D-AD95-4799E18BF8AF}" type="pres">
      <dgm:prSet presAssocID="{212EAFBF-287C-9A45-A0DC-10F720033FE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A99F983-7FDE-A94F-B93F-CB85A92BC687}" type="pres">
      <dgm:prSet presAssocID="{212EAFBF-287C-9A45-A0DC-10F720033FE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0735B21-BE45-1346-84F3-F9A94EA1D4B4}" type="presOf" srcId="{2CA54892-DDD9-124F-8F5B-8A5F8BDFACCE}" destId="{EE60AAD3-EADE-9044-8FA0-F8F044E68825}" srcOrd="0" destOrd="0" presId="urn:microsoft.com/office/officeart/2005/8/layout/hList1"/>
    <dgm:cxn modelId="{73F61733-5C4B-1142-A7F8-4E45B0A8BED8}" type="presOf" srcId="{9FC71046-6331-9B44-B1D6-CAFB72045E0F}" destId="{9A99F983-7FDE-A94F-B93F-CB85A92BC687}" srcOrd="0" destOrd="2" presId="urn:microsoft.com/office/officeart/2005/8/layout/hList1"/>
    <dgm:cxn modelId="{0364A63E-0A8C-F343-AAA1-D0FD9D1F0D40}" type="presOf" srcId="{F7AFDCF9-7453-C849-889B-05F40407A3BF}" destId="{D2BB84C8-1F1F-D047-B95A-2A05405210F4}" srcOrd="0" destOrd="0" presId="urn:microsoft.com/office/officeart/2005/8/layout/hList1"/>
    <dgm:cxn modelId="{2AB09E5B-C312-CF45-91E5-042139F5D4D2}" srcId="{212EAFBF-287C-9A45-A0DC-10F720033FE6}" destId="{7BDABD7F-2FB2-5342-9105-4F3710F811EA}" srcOrd="1" destOrd="0" parTransId="{ACED1231-03A7-1947-8F62-25E98D3EF59D}" sibTransId="{901B90D0-7529-2642-BCE9-CA225C802840}"/>
    <dgm:cxn modelId="{12632C71-A306-A74C-969C-EAC57A179E00}" srcId="{212EAFBF-287C-9A45-A0DC-10F720033FE6}" destId="{9FC71046-6331-9B44-B1D6-CAFB72045E0F}" srcOrd="2" destOrd="0" parTransId="{0D109EB2-8596-A445-B96D-C2F12B0BC6A5}" sibTransId="{66BFBFDB-3D78-944E-95B4-9DC65908D9C5}"/>
    <dgm:cxn modelId="{71594F80-C24E-0D4C-83A2-1202C7529B4D}" type="presOf" srcId="{61C6BC91-70B3-0244-A56D-8925750CAF55}" destId="{EE741483-C68E-3742-8803-4356A9DD833E}" srcOrd="0" destOrd="0" presId="urn:microsoft.com/office/officeart/2005/8/layout/hList1"/>
    <dgm:cxn modelId="{12F5EC8A-8E9E-BB49-B481-3BCB114BEF8A}" type="presOf" srcId="{212EAFBF-287C-9A45-A0DC-10F720033FE6}" destId="{A544D5D6-65F9-954D-AD95-4799E18BF8AF}" srcOrd="0" destOrd="0" presId="urn:microsoft.com/office/officeart/2005/8/layout/hList1"/>
    <dgm:cxn modelId="{29A0E0AE-9EB4-4148-820E-59CAE0F92727}" srcId="{61C6BC91-70B3-0244-A56D-8925750CAF55}" destId="{130214E9-E92F-F446-A3B8-40DE5028AA72}" srcOrd="1" destOrd="0" parTransId="{EA5F4EEF-43A3-5242-BDC5-35FC1B00B9CE}" sibTransId="{5D028F92-A837-714C-BE92-4E6AD2EA66E8}"/>
    <dgm:cxn modelId="{8FBE21B2-00F8-2E4B-A4D6-4F586FA65A4A}" srcId="{61C6BC91-70B3-0244-A56D-8925750CAF55}" destId="{8993DDE9-B0EF-2E4D-B3E2-FD90887728C6}" srcOrd="2" destOrd="0" parTransId="{2C7968B4-20A2-514F-A503-160AC25DE545}" sibTransId="{0EC0A45B-DF9B-FF4F-96C1-40B504C95026}"/>
    <dgm:cxn modelId="{F058E2BC-DE3D-6B47-8D85-5581D574E0B5}" srcId="{2CA54892-DDD9-124F-8F5B-8A5F8BDFACCE}" destId="{212EAFBF-287C-9A45-A0DC-10F720033FE6}" srcOrd="1" destOrd="0" parTransId="{5D869FF5-B87F-A149-A97E-6D84B1F4E1DE}" sibTransId="{49B1B6BF-C579-B742-8F47-2384B62EB76F}"/>
    <dgm:cxn modelId="{65BE6EC3-701C-C749-A8B9-9F9041ADFC95}" type="presOf" srcId="{130214E9-E92F-F446-A3B8-40DE5028AA72}" destId="{D2BB84C8-1F1F-D047-B95A-2A05405210F4}" srcOrd="0" destOrd="1" presId="urn:microsoft.com/office/officeart/2005/8/layout/hList1"/>
    <dgm:cxn modelId="{B1C4DCC4-43C2-F748-BFD3-C805D9539D03}" type="presOf" srcId="{8993DDE9-B0EF-2E4D-B3E2-FD90887728C6}" destId="{D2BB84C8-1F1F-D047-B95A-2A05405210F4}" srcOrd="0" destOrd="2" presId="urn:microsoft.com/office/officeart/2005/8/layout/hList1"/>
    <dgm:cxn modelId="{48F154C9-97AC-D444-A6AB-73E6168CF66E}" srcId="{212EAFBF-287C-9A45-A0DC-10F720033FE6}" destId="{110FA155-6DBD-7E49-BA49-143AEA2BAA11}" srcOrd="0" destOrd="0" parTransId="{7E0314F2-012C-2646-AF3B-3F77FA134B76}" sibTransId="{D6952D70-5C4F-0B46-A04B-89CCF44A7A9A}"/>
    <dgm:cxn modelId="{EBBEABD6-4F21-0743-9298-0BEADDE3A886}" srcId="{2CA54892-DDD9-124F-8F5B-8A5F8BDFACCE}" destId="{61C6BC91-70B3-0244-A56D-8925750CAF55}" srcOrd="0" destOrd="0" parTransId="{2F84A412-7A90-6A4B-91C4-A0EF37BA0530}" sibTransId="{D3FF808C-739B-A54E-A083-B352BA46F63E}"/>
    <dgm:cxn modelId="{80B462E2-62F1-E64E-A84D-1B116BBC7960}" srcId="{61C6BC91-70B3-0244-A56D-8925750CAF55}" destId="{F7AFDCF9-7453-C849-889B-05F40407A3BF}" srcOrd="0" destOrd="0" parTransId="{6F88645B-5EB8-4246-9C3E-F1057E0FB07D}" sibTransId="{C5F84C07-7A31-A040-8705-E5C3A6C19B3E}"/>
    <dgm:cxn modelId="{226569E4-0D15-BA43-B053-D61EE1FEA3D9}" type="presOf" srcId="{110FA155-6DBD-7E49-BA49-143AEA2BAA11}" destId="{9A99F983-7FDE-A94F-B93F-CB85A92BC687}" srcOrd="0" destOrd="0" presId="urn:microsoft.com/office/officeart/2005/8/layout/hList1"/>
    <dgm:cxn modelId="{F786EAE8-B5C6-AE46-BC03-0C69F7AC0804}" type="presOf" srcId="{7BDABD7F-2FB2-5342-9105-4F3710F811EA}" destId="{9A99F983-7FDE-A94F-B93F-CB85A92BC687}" srcOrd="0" destOrd="1" presId="urn:microsoft.com/office/officeart/2005/8/layout/hList1"/>
    <dgm:cxn modelId="{E8B5B5C5-570F-614E-BC8E-B3B60F491247}" type="presParOf" srcId="{EE60AAD3-EADE-9044-8FA0-F8F044E68825}" destId="{F62D5AC7-BA35-8E40-8D3D-9BE5BA55BF00}" srcOrd="0" destOrd="0" presId="urn:microsoft.com/office/officeart/2005/8/layout/hList1"/>
    <dgm:cxn modelId="{17A20F72-EF4A-5444-8D7F-33AAFCE88433}" type="presParOf" srcId="{F62D5AC7-BA35-8E40-8D3D-9BE5BA55BF00}" destId="{EE741483-C68E-3742-8803-4356A9DD833E}" srcOrd="0" destOrd="0" presId="urn:microsoft.com/office/officeart/2005/8/layout/hList1"/>
    <dgm:cxn modelId="{7A5504B1-7B86-314B-B572-54EA2E54CDF2}" type="presParOf" srcId="{F62D5AC7-BA35-8E40-8D3D-9BE5BA55BF00}" destId="{D2BB84C8-1F1F-D047-B95A-2A05405210F4}" srcOrd="1" destOrd="0" presId="urn:microsoft.com/office/officeart/2005/8/layout/hList1"/>
    <dgm:cxn modelId="{AAEFA4AF-C8EF-AF4C-A7AA-7A9459BD6DFB}" type="presParOf" srcId="{EE60AAD3-EADE-9044-8FA0-F8F044E68825}" destId="{50D5D6E7-D83D-9A40-8053-919BC92F421D}" srcOrd="1" destOrd="0" presId="urn:microsoft.com/office/officeart/2005/8/layout/hList1"/>
    <dgm:cxn modelId="{086780BC-0093-6142-925C-DD7B2934DAEF}" type="presParOf" srcId="{EE60AAD3-EADE-9044-8FA0-F8F044E68825}" destId="{804DFE97-F437-6140-9CE7-1798D7F000E8}" srcOrd="2" destOrd="0" presId="urn:microsoft.com/office/officeart/2005/8/layout/hList1"/>
    <dgm:cxn modelId="{9FD3E87B-2D64-E24D-9D1A-F48BA621B930}" type="presParOf" srcId="{804DFE97-F437-6140-9CE7-1798D7F000E8}" destId="{A544D5D6-65F9-954D-AD95-4799E18BF8AF}" srcOrd="0" destOrd="0" presId="urn:microsoft.com/office/officeart/2005/8/layout/hList1"/>
    <dgm:cxn modelId="{F4D69C40-91D3-BB4D-B58C-3F913D696F32}" type="presParOf" srcId="{804DFE97-F437-6140-9CE7-1798D7F000E8}" destId="{9A99F983-7FDE-A94F-B93F-CB85A92BC68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2C761C-FB33-45A7-906D-1905D5EC9D0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2E6E30-3645-4AB0-A5DC-CCAE6F4E959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b="1" baseline="0" dirty="0"/>
            <a:t>12 Probanden, 3 Experimente</a:t>
          </a:r>
          <a:endParaRPr lang="en-US" sz="2000" b="1" dirty="0"/>
        </a:p>
      </dgm:t>
    </dgm:pt>
    <dgm:pt modelId="{225196E5-832D-47DD-98A0-2608C3DD523A}" type="parTrans" cxnId="{4A3B6343-0C82-4917-BA1A-5EA204B321BC}">
      <dgm:prSet/>
      <dgm:spPr/>
      <dgm:t>
        <a:bodyPr/>
        <a:lstStyle/>
        <a:p>
          <a:endParaRPr lang="en-US"/>
        </a:p>
      </dgm:t>
    </dgm:pt>
    <dgm:pt modelId="{F56BC523-D773-43E5-9DCF-E3475D887DF6}" type="sibTrans" cxnId="{4A3B6343-0C82-4917-BA1A-5EA204B321BC}">
      <dgm:prSet/>
      <dgm:spPr/>
      <dgm:t>
        <a:bodyPr/>
        <a:lstStyle/>
        <a:p>
          <a:endParaRPr lang="en-US"/>
        </a:p>
      </dgm:t>
    </dgm:pt>
    <dgm:pt modelId="{0E45251E-8DE3-4511-B9B6-9EE75F5BFAA7}">
      <dgm:prSet custT="1"/>
      <dgm:spPr/>
      <dgm:t>
        <a:bodyPr/>
        <a:lstStyle/>
        <a:p>
          <a:r>
            <a:rPr lang="de-DE" sz="1900" b="0" baseline="0" dirty="0"/>
            <a:t>E1: </a:t>
          </a:r>
          <a:r>
            <a:rPr lang="de-DE" sz="1900" baseline="0" dirty="0"/>
            <a:t>Kniebeuge, korrekt</a:t>
          </a:r>
          <a:endParaRPr lang="en-US" sz="1900" dirty="0"/>
        </a:p>
      </dgm:t>
    </dgm:pt>
    <dgm:pt modelId="{8540BD57-86B4-44F0-9A3A-BB70A5D332B7}" type="parTrans" cxnId="{6C3D19EB-FE2D-4673-A467-3DE475D68F3F}">
      <dgm:prSet/>
      <dgm:spPr/>
      <dgm:t>
        <a:bodyPr/>
        <a:lstStyle/>
        <a:p>
          <a:endParaRPr lang="en-US"/>
        </a:p>
      </dgm:t>
    </dgm:pt>
    <dgm:pt modelId="{A4492EE5-BC1B-4E44-81CF-7DAF55E657CB}" type="sibTrans" cxnId="{6C3D19EB-FE2D-4673-A467-3DE475D68F3F}">
      <dgm:prSet/>
      <dgm:spPr/>
      <dgm:t>
        <a:bodyPr/>
        <a:lstStyle/>
        <a:p>
          <a:endParaRPr lang="en-US"/>
        </a:p>
      </dgm:t>
    </dgm:pt>
    <dgm:pt modelId="{9126870B-1FA9-413B-9DA3-B8E223825DEB}">
      <dgm:prSet custT="1"/>
      <dgm:spPr/>
      <dgm:t>
        <a:bodyPr/>
        <a:lstStyle/>
        <a:p>
          <a:r>
            <a:rPr lang="de-DE" sz="1900" b="0" baseline="0" dirty="0"/>
            <a:t>E2: </a:t>
          </a:r>
          <a:r>
            <a:rPr lang="de-DE" sz="1900" baseline="0" dirty="0"/>
            <a:t>Kniebeuge, Fehler 1</a:t>
          </a:r>
          <a:endParaRPr lang="en-US" sz="1900" dirty="0"/>
        </a:p>
      </dgm:t>
    </dgm:pt>
    <dgm:pt modelId="{0D05D39D-E105-4A94-9B07-5DB010C32E1D}" type="parTrans" cxnId="{CE55A24D-0889-4165-96BB-E42BF9EE3A6D}">
      <dgm:prSet/>
      <dgm:spPr/>
      <dgm:t>
        <a:bodyPr/>
        <a:lstStyle/>
        <a:p>
          <a:endParaRPr lang="en-US"/>
        </a:p>
      </dgm:t>
    </dgm:pt>
    <dgm:pt modelId="{32700CEE-5D4F-4C57-B6EE-7857E92F2B79}" type="sibTrans" cxnId="{CE55A24D-0889-4165-96BB-E42BF9EE3A6D}">
      <dgm:prSet/>
      <dgm:spPr/>
      <dgm:t>
        <a:bodyPr/>
        <a:lstStyle/>
        <a:p>
          <a:endParaRPr lang="en-US"/>
        </a:p>
      </dgm:t>
    </dgm:pt>
    <dgm:pt modelId="{26089E4E-C071-454F-80A1-E8E452E19459}">
      <dgm:prSet custT="1"/>
      <dgm:spPr/>
      <dgm:t>
        <a:bodyPr/>
        <a:lstStyle/>
        <a:p>
          <a:r>
            <a:rPr lang="de-DE" sz="1900" b="0" baseline="0" dirty="0"/>
            <a:t>E3: </a:t>
          </a:r>
          <a:r>
            <a:rPr lang="de-DE" sz="1900" baseline="0" dirty="0"/>
            <a:t>Kniebeuge, Fehler 2</a:t>
          </a:r>
          <a:endParaRPr lang="en-US" sz="1900" dirty="0"/>
        </a:p>
      </dgm:t>
    </dgm:pt>
    <dgm:pt modelId="{49C2672F-8C82-4F57-A545-179C7C78DD87}" type="parTrans" cxnId="{70445AAD-F36D-4DBC-ACF4-76AE064A0929}">
      <dgm:prSet/>
      <dgm:spPr/>
      <dgm:t>
        <a:bodyPr/>
        <a:lstStyle/>
        <a:p>
          <a:endParaRPr lang="en-US"/>
        </a:p>
      </dgm:t>
    </dgm:pt>
    <dgm:pt modelId="{7A17BEF2-2267-4297-950F-09DA047310DE}" type="sibTrans" cxnId="{70445AAD-F36D-4DBC-ACF4-76AE064A0929}">
      <dgm:prSet/>
      <dgm:spPr/>
      <dgm:t>
        <a:bodyPr/>
        <a:lstStyle/>
        <a:p>
          <a:endParaRPr lang="en-US"/>
        </a:p>
      </dgm:t>
    </dgm:pt>
    <dgm:pt modelId="{E9A26F74-CF5D-41A7-9C16-EEA82F91C983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b="1" baseline="0" dirty="0"/>
            <a:t>Je 3 Durchführungen mit 10 Wiederholungen</a:t>
          </a:r>
          <a:endParaRPr lang="en-US" sz="2000" b="1" dirty="0"/>
        </a:p>
      </dgm:t>
    </dgm:pt>
    <dgm:pt modelId="{872C10E3-1170-47D4-803B-DB78CD396BAF}" type="parTrans" cxnId="{18111269-8113-47A9-9D53-223F5C26507A}">
      <dgm:prSet/>
      <dgm:spPr/>
      <dgm:t>
        <a:bodyPr/>
        <a:lstStyle/>
        <a:p>
          <a:endParaRPr lang="en-US"/>
        </a:p>
      </dgm:t>
    </dgm:pt>
    <dgm:pt modelId="{EA9DC545-8F13-4C0A-BC08-B9DEFABA2024}" type="sibTrans" cxnId="{18111269-8113-47A9-9D53-223F5C26507A}">
      <dgm:prSet/>
      <dgm:spPr/>
      <dgm:t>
        <a:bodyPr/>
        <a:lstStyle/>
        <a:p>
          <a:endParaRPr lang="en-US"/>
        </a:p>
      </dgm:t>
    </dgm:pt>
    <dgm:pt modelId="{A3BB4397-0B26-4E57-AD77-CDF596CD574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b="1" baseline="0" dirty="0"/>
            <a:t>Aufzeichnung</a:t>
          </a:r>
          <a:endParaRPr lang="en-US" sz="2000" b="1" dirty="0"/>
        </a:p>
      </dgm:t>
    </dgm:pt>
    <dgm:pt modelId="{65AA5FA8-C5D6-481C-B244-652C63E7532C}" type="parTrans" cxnId="{1DC4F7EB-64B8-4414-BD50-AB7C79D7F6D0}">
      <dgm:prSet/>
      <dgm:spPr/>
      <dgm:t>
        <a:bodyPr/>
        <a:lstStyle/>
        <a:p>
          <a:endParaRPr lang="en-US"/>
        </a:p>
      </dgm:t>
    </dgm:pt>
    <dgm:pt modelId="{B9B14583-EE72-4182-A73F-8E2AA9F6DADC}" type="sibTrans" cxnId="{1DC4F7EB-64B8-4414-BD50-AB7C79D7F6D0}">
      <dgm:prSet/>
      <dgm:spPr/>
      <dgm:t>
        <a:bodyPr/>
        <a:lstStyle/>
        <a:p>
          <a:endParaRPr lang="en-US"/>
        </a:p>
      </dgm:t>
    </dgm:pt>
    <dgm:pt modelId="{07F5B67A-7609-4327-8220-FA6B55C98B50}">
      <dgm:prSet custT="1"/>
      <dgm:spPr/>
      <dgm:t>
        <a:bodyPr/>
        <a:lstStyle/>
        <a:p>
          <a:r>
            <a:rPr lang="de-DE" sz="1900" baseline="0" dirty="0"/>
            <a:t>Elektromyographie (EMG), Kraftmessplatten (GRF), Motion Capture (</a:t>
          </a:r>
          <a:r>
            <a:rPr lang="de-DE" sz="1900" baseline="0" dirty="0" err="1"/>
            <a:t>MoCap</a:t>
          </a:r>
          <a:r>
            <a:rPr lang="de-DE" sz="1900" baseline="0" dirty="0"/>
            <a:t>)</a:t>
          </a:r>
          <a:endParaRPr lang="en-US" sz="1900" dirty="0"/>
        </a:p>
      </dgm:t>
    </dgm:pt>
    <dgm:pt modelId="{F288339E-8844-4661-B278-491C48DD122B}" type="parTrans" cxnId="{B01FDC9D-B2EE-4CC4-BA25-2DB9440C0CD3}">
      <dgm:prSet/>
      <dgm:spPr/>
      <dgm:t>
        <a:bodyPr/>
        <a:lstStyle/>
        <a:p>
          <a:endParaRPr lang="en-US"/>
        </a:p>
      </dgm:t>
    </dgm:pt>
    <dgm:pt modelId="{027A8377-DCF5-459E-8C00-1194143C2717}" type="sibTrans" cxnId="{B01FDC9D-B2EE-4CC4-BA25-2DB9440C0CD3}">
      <dgm:prSet/>
      <dgm:spPr/>
      <dgm:t>
        <a:bodyPr/>
        <a:lstStyle/>
        <a:p>
          <a:endParaRPr lang="en-US"/>
        </a:p>
      </dgm:t>
    </dgm:pt>
    <dgm:pt modelId="{43670636-8223-4948-B738-7AAFC7ECC930}">
      <dgm:prSet custT="1"/>
      <dgm:spPr/>
      <dgm:t>
        <a:bodyPr/>
        <a:lstStyle/>
        <a:p>
          <a:r>
            <a:rPr lang="de-DE" sz="1900" baseline="0" dirty="0"/>
            <a:t>Kameravideos aus 2 Perspektiven (frontal, lateral)</a:t>
          </a:r>
          <a:endParaRPr lang="en-US" sz="1900" dirty="0"/>
        </a:p>
      </dgm:t>
    </dgm:pt>
    <dgm:pt modelId="{85694380-D4AC-4B64-9BAD-AE42F8F9AD94}" type="parTrans" cxnId="{C3D16A90-8555-414C-8448-6EBD059DE03D}">
      <dgm:prSet/>
      <dgm:spPr/>
      <dgm:t>
        <a:bodyPr/>
        <a:lstStyle/>
        <a:p>
          <a:endParaRPr lang="en-US"/>
        </a:p>
      </dgm:t>
    </dgm:pt>
    <dgm:pt modelId="{A975501B-D241-454D-8442-065BC631AE4B}" type="sibTrans" cxnId="{C3D16A90-8555-414C-8448-6EBD059DE03D}">
      <dgm:prSet/>
      <dgm:spPr/>
      <dgm:t>
        <a:bodyPr/>
        <a:lstStyle/>
        <a:p>
          <a:endParaRPr lang="en-US"/>
        </a:p>
      </dgm:t>
    </dgm:pt>
    <dgm:pt modelId="{7213034B-98F9-4D25-A6A9-B9F58B96C20C}" type="pres">
      <dgm:prSet presAssocID="{932C761C-FB33-45A7-906D-1905D5EC9D0E}" presName="linear" presStyleCnt="0">
        <dgm:presLayoutVars>
          <dgm:dir/>
          <dgm:animLvl val="lvl"/>
          <dgm:resizeHandles val="exact"/>
        </dgm:presLayoutVars>
      </dgm:prSet>
      <dgm:spPr/>
    </dgm:pt>
    <dgm:pt modelId="{E48115F2-552F-4D7E-AB13-06CF9C986D2D}" type="pres">
      <dgm:prSet presAssocID="{EC2E6E30-3645-4AB0-A5DC-CCAE6F4E9598}" presName="parentLin" presStyleCnt="0"/>
      <dgm:spPr/>
    </dgm:pt>
    <dgm:pt modelId="{1C1CA445-1510-4F5F-91FC-C61D2287555E}" type="pres">
      <dgm:prSet presAssocID="{EC2E6E30-3645-4AB0-A5DC-CCAE6F4E9598}" presName="parentLeftMargin" presStyleLbl="node1" presStyleIdx="0" presStyleCnt="3"/>
      <dgm:spPr/>
    </dgm:pt>
    <dgm:pt modelId="{C3DABFF5-B7AF-4641-98CD-98E73621A287}" type="pres">
      <dgm:prSet presAssocID="{EC2E6E30-3645-4AB0-A5DC-CCAE6F4E9598}" presName="parentText" presStyleLbl="node1" presStyleIdx="0" presStyleCnt="3" custScaleY="102439">
        <dgm:presLayoutVars>
          <dgm:chMax val="0"/>
          <dgm:bulletEnabled val="1"/>
        </dgm:presLayoutVars>
      </dgm:prSet>
      <dgm:spPr/>
    </dgm:pt>
    <dgm:pt modelId="{41107E7C-5E92-4B63-8440-F4813A01CC9F}" type="pres">
      <dgm:prSet presAssocID="{EC2E6E30-3645-4AB0-A5DC-CCAE6F4E9598}" presName="negativeSpace" presStyleCnt="0"/>
      <dgm:spPr/>
    </dgm:pt>
    <dgm:pt modelId="{04C025B0-21B2-4CE0-828E-0C2C2FEE423A}" type="pres">
      <dgm:prSet presAssocID="{EC2E6E30-3645-4AB0-A5DC-CCAE6F4E9598}" presName="childText" presStyleLbl="conFgAcc1" presStyleIdx="0" presStyleCnt="3">
        <dgm:presLayoutVars>
          <dgm:bulletEnabled val="1"/>
        </dgm:presLayoutVars>
      </dgm:prSet>
      <dgm:spPr/>
    </dgm:pt>
    <dgm:pt modelId="{97151DFB-808F-4FD2-8490-C81CD5492EF1}" type="pres">
      <dgm:prSet presAssocID="{F56BC523-D773-43E5-9DCF-E3475D887DF6}" presName="spaceBetweenRectangles" presStyleCnt="0"/>
      <dgm:spPr/>
    </dgm:pt>
    <dgm:pt modelId="{52257362-9EF1-4C9B-A859-9814B45F3817}" type="pres">
      <dgm:prSet presAssocID="{E9A26F74-CF5D-41A7-9C16-EEA82F91C983}" presName="parentLin" presStyleCnt="0"/>
      <dgm:spPr/>
    </dgm:pt>
    <dgm:pt modelId="{6F649050-B0C2-4052-8F91-AF8FF415E9DB}" type="pres">
      <dgm:prSet presAssocID="{E9A26F74-CF5D-41A7-9C16-EEA82F91C983}" presName="parentLeftMargin" presStyleLbl="node1" presStyleIdx="0" presStyleCnt="3"/>
      <dgm:spPr/>
    </dgm:pt>
    <dgm:pt modelId="{8C7BA88D-299A-44AD-B6EF-AA9EDCD53D51}" type="pres">
      <dgm:prSet presAssocID="{E9A26F74-CF5D-41A7-9C16-EEA82F91C98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68102BB-153F-4769-B6CC-CFD904695E1E}" type="pres">
      <dgm:prSet presAssocID="{E9A26F74-CF5D-41A7-9C16-EEA82F91C983}" presName="negativeSpace" presStyleCnt="0"/>
      <dgm:spPr/>
    </dgm:pt>
    <dgm:pt modelId="{4B2A46A5-6825-4582-A5CB-E909DC817950}" type="pres">
      <dgm:prSet presAssocID="{E9A26F74-CF5D-41A7-9C16-EEA82F91C983}" presName="childText" presStyleLbl="conFgAcc1" presStyleIdx="1" presStyleCnt="3">
        <dgm:presLayoutVars>
          <dgm:bulletEnabled val="1"/>
        </dgm:presLayoutVars>
      </dgm:prSet>
      <dgm:spPr/>
    </dgm:pt>
    <dgm:pt modelId="{3B459C26-99FA-49F0-8CC7-BAACF1E6D048}" type="pres">
      <dgm:prSet presAssocID="{EA9DC545-8F13-4C0A-BC08-B9DEFABA2024}" presName="spaceBetweenRectangles" presStyleCnt="0"/>
      <dgm:spPr/>
    </dgm:pt>
    <dgm:pt modelId="{A378313D-DA02-4665-8E99-01FC0604C0A1}" type="pres">
      <dgm:prSet presAssocID="{A3BB4397-0B26-4E57-AD77-CDF596CD5748}" presName="parentLin" presStyleCnt="0"/>
      <dgm:spPr/>
    </dgm:pt>
    <dgm:pt modelId="{DA08DD6D-9D49-4190-AA0F-F6D8636CA9FF}" type="pres">
      <dgm:prSet presAssocID="{A3BB4397-0B26-4E57-AD77-CDF596CD5748}" presName="parentLeftMargin" presStyleLbl="node1" presStyleIdx="1" presStyleCnt="3"/>
      <dgm:spPr/>
    </dgm:pt>
    <dgm:pt modelId="{17EB158A-1EAD-4C25-BBCC-E582BD9DC09F}" type="pres">
      <dgm:prSet presAssocID="{A3BB4397-0B26-4E57-AD77-CDF596CD574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B7F0551-0DDA-4B0D-90C6-87939F82BD23}" type="pres">
      <dgm:prSet presAssocID="{A3BB4397-0B26-4E57-AD77-CDF596CD5748}" presName="negativeSpace" presStyleCnt="0"/>
      <dgm:spPr/>
    </dgm:pt>
    <dgm:pt modelId="{76ACA596-A31B-4102-8FCC-181EAF794342}" type="pres">
      <dgm:prSet presAssocID="{A3BB4397-0B26-4E57-AD77-CDF596CD574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83C6411-54B6-421F-92FB-3D01AC1A344B}" type="presOf" srcId="{26089E4E-C071-454F-80A1-E8E452E19459}" destId="{04C025B0-21B2-4CE0-828E-0C2C2FEE423A}" srcOrd="0" destOrd="2" presId="urn:microsoft.com/office/officeart/2005/8/layout/list1"/>
    <dgm:cxn modelId="{675A8817-AB37-4921-899C-03BA28725C65}" type="presOf" srcId="{E9A26F74-CF5D-41A7-9C16-EEA82F91C983}" destId="{6F649050-B0C2-4052-8F91-AF8FF415E9DB}" srcOrd="0" destOrd="0" presId="urn:microsoft.com/office/officeart/2005/8/layout/list1"/>
    <dgm:cxn modelId="{311AC83C-F21E-410A-AAA2-4DBC08DD0314}" type="presOf" srcId="{A3BB4397-0B26-4E57-AD77-CDF596CD5748}" destId="{DA08DD6D-9D49-4190-AA0F-F6D8636CA9FF}" srcOrd="0" destOrd="0" presId="urn:microsoft.com/office/officeart/2005/8/layout/list1"/>
    <dgm:cxn modelId="{4A3B6343-0C82-4917-BA1A-5EA204B321BC}" srcId="{932C761C-FB33-45A7-906D-1905D5EC9D0E}" destId="{EC2E6E30-3645-4AB0-A5DC-CCAE6F4E9598}" srcOrd="0" destOrd="0" parTransId="{225196E5-832D-47DD-98A0-2608C3DD523A}" sibTransId="{F56BC523-D773-43E5-9DCF-E3475D887DF6}"/>
    <dgm:cxn modelId="{18111269-8113-47A9-9D53-223F5C26507A}" srcId="{932C761C-FB33-45A7-906D-1905D5EC9D0E}" destId="{E9A26F74-CF5D-41A7-9C16-EEA82F91C983}" srcOrd="1" destOrd="0" parTransId="{872C10E3-1170-47D4-803B-DB78CD396BAF}" sibTransId="{EA9DC545-8F13-4C0A-BC08-B9DEFABA2024}"/>
    <dgm:cxn modelId="{5450E449-FF15-46DC-AD71-B3BB70BAF55D}" type="presOf" srcId="{07F5B67A-7609-4327-8220-FA6B55C98B50}" destId="{76ACA596-A31B-4102-8FCC-181EAF794342}" srcOrd="0" destOrd="0" presId="urn:microsoft.com/office/officeart/2005/8/layout/list1"/>
    <dgm:cxn modelId="{CE55A24D-0889-4165-96BB-E42BF9EE3A6D}" srcId="{EC2E6E30-3645-4AB0-A5DC-CCAE6F4E9598}" destId="{9126870B-1FA9-413B-9DA3-B8E223825DEB}" srcOrd="1" destOrd="0" parTransId="{0D05D39D-E105-4A94-9B07-5DB010C32E1D}" sibTransId="{32700CEE-5D4F-4C57-B6EE-7857E92F2B79}"/>
    <dgm:cxn modelId="{2F36AC8A-4C2E-4D9D-B388-A504363871EA}" type="presOf" srcId="{9126870B-1FA9-413B-9DA3-B8E223825DEB}" destId="{04C025B0-21B2-4CE0-828E-0C2C2FEE423A}" srcOrd="0" destOrd="1" presId="urn:microsoft.com/office/officeart/2005/8/layout/list1"/>
    <dgm:cxn modelId="{C3D16A90-8555-414C-8448-6EBD059DE03D}" srcId="{A3BB4397-0B26-4E57-AD77-CDF596CD5748}" destId="{43670636-8223-4948-B738-7AAFC7ECC930}" srcOrd="1" destOrd="0" parTransId="{85694380-D4AC-4B64-9BAD-AE42F8F9AD94}" sibTransId="{A975501B-D241-454D-8442-065BC631AE4B}"/>
    <dgm:cxn modelId="{F4EDED95-3E98-4A74-B387-05851EE0AABE}" type="presOf" srcId="{EC2E6E30-3645-4AB0-A5DC-CCAE6F4E9598}" destId="{1C1CA445-1510-4F5F-91FC-C61D2287555E}" srcOrd="0" destOrd="0" presId="urn:microsoft.com/office/officeart/2005/8/layout/list1"/>
    <dgm:cxn modelId="{45791596-2DC8-4857-8BCB-4AE38C2BC99E}" type="presOf" srcId="{43670636-8223-4948-B738-7AAFC7ECC930}" destId="{76ACA596-A31B-4102-8FCC-181EAF794342}" srcOrd="0" destOrd="1" presId="urn:microsoft.com/office/officeart/2005/8/layout/list1"/>
    <dgm:cxn modelId="{B01FDC9D-B2EE-4CC4-BA25-2DB9440C0CD3}" srcId="{A3BB4397-0B26-4E57-AD77-CDF596CD5748}" destId="{07F5B67A-7609-4327-8220-FA6B55C98B50}" srcOrd="0" destOrd="0" parTransId="{F288339E-8844-4661-B278-491C48DD122B}" sibTransId="{027A8377-DCF5-459E-8C00-1194143C2717}"/>
    <dgm:cxn modelId="{70445AAD-F36D-4DBC-ACF4-76AE064A0929}" srcId="{EC2E6E30-3645-4AB0-A5DC-CCAE6F4E9598}" destId="{26089E4E-C071-454F-80A1-E8E452E19459}" srcOrd="2" destOrd="0" parTransId="{49C2672F-8C82-4F57-A545-179C7C78DD87}" sibTransId="{7A17BEF2-2267-4297-950F-09DA047310DE}"/>
    <dgm:cxn modelId="{2D2BF4C2-9D67-4A6D-A767-9FA55AF94622}" type="presOf" srcId="{932C761C-FB33-45A7-906D-1905D5EC9D0E}" destId="{7213034B-98F9-4D25-A6A9-B9F58B96C20C}" srcOrd="0" destOrd="0" presId="urn:microsoft.com/office/officeart/2005/8/layout/list1"/>
    <dgm:cxn modelId="{FEAC50C4-D39C-4A69-A8B4-332EF0F9D809}" type="presOf" srcId="{A3BB4397-0B26-4E57-AD77-CDF596CD5748}" destId="{17EB158A-1EAD-4C25-BBCC-E582BD9DC09F}" srcOrd="1" destOrd="0" presId="urn:microsoft.com/office/officeart/2005/8/layout/list1"/>
    <dgm:cxn modelId="{7A81B1C9-18D8-4598-BF6E-525C181F6CD3}" type="presOf" srcId="{E9A26F74-CF5D-41A7-9C16-EEA82F91C983}" destId="{8C7BA88D-299A-44AD-B6EF-AA9EDCD53D51}" srcOrd="1" destOrd="0" presId="urn:microsoft.com/office/officeart/2005/8/layout/list1"/>
    <dgm:cxn modelId="{02A007DD-7153-48C6-B5E0-63804E10706B}" type="presOf" srcId="{EC2E6E30-3645-4AB0-A5DC-CCAE6F4E9598}" destId="{C3DABFF5-B7AF-4641-98CD-98E73621A287}" srcOrd="1" destOrd="0" presId="urn:microsoft.com/office/officeart/2005/8/layout/list1"/>
    <dgm:cxn modelId="{23AA23E3-15BD-4A80-8BE9-DD6F698F6E29}" type="presOf" srcId="{0E45251E-8DE3-4511-B9B6-9EE75F5BFAA7}" destId="{04C025B0-21B2-4CE0-828E-0C2C2FEE423A}" srcOrd="0" destOrd="0" presId="urn:microsoft.com/office/officeart/2005/8/layout/list1"/>
    <dgm:cxn modelId="{6C3D19EB-FE2D-4673-A467-3DE475D68F3F}" srcId="{EC2E6E30-3645-4AB0-A5DC-CCAE6F4E9598}" destId="{0E45251E-8DE3-4511-B9B6-9EE75F5BFAA7}" srcOrd="0" destOrd="0" parTransId="{8540BD57-86B4-44F0-9A3A-BB70A5D332B7}" sibTransId="{A4492EE5-BC1B-4E44-81CF-7DAF55E657CB}"/>
    <dgm:cxn modelId="{1DC4F7EB-64B8-4414-BD50-AB7C79D7F6D0}" srcId="{932C761C-FB33-45A7-906D-1905D5EC9D0E}" destId="{A3BB4397-0B26-4E57-AD77-CDF596CD5748}" srcOrd="2" destOrd="0" parTransId="{65AA5FA8-C5D6-481C-B244-652C63E7532C}" sibTransId="{B9B14583-EE72-4182-A73F-8E2AA9F6DADC}"/>
    <dgm:cxn modelId="{7A28DA09-EF9A-4EB2-8527-1B1F4E6244C8}" type="presParOf" srcId="{7213034B-98F9-4D25-A6A9-B9F58B96C20C}" destId="{E48115F2-552F-4D7E-AB13-06CF9C986D2D}" srcOrd="0" destOrd="0" presId="urn:microsoft.com/office/officeart/2005/8/layout/list1"/>
    <dgm:cxn modelId="{CE2D0252-28A2-482D-99E4-8A6C261444D7}" type="presParOf" srcId="{E48115F2-552F-4D7E-AB13-06CF9C986D2D}" destId="{1C1CA445-1510-4F5F-91FC-C61D2287555E}" srcOrd="0" destOrd="0" presId="urn:microsoft.com/office/officeart/2005/8/layout/list1"/>
    <dgm:cxn modelId="{33DC4A7D-AC54-4B73-AB19-A7302A0791DB}" type="presParOf" srcId="{E48115F2-552F-4D7E-AB13-06CF9C986D2D}" destId="{C3DABFF5-B7AF-4641-98CD-98E73621A287}" srcOrd="1" destOrd="0" presId="urn:microsoft.com/office/officeart/2005/8/layout/list1"/>
    <dgm:cxn modelId="{22ABC8FC-E7EE-4850-81F8-73781EAA55A6}" type="presParOf" srcId="{7213034B-98F9-4D25-A6A9-B9F58B96C20C}" destId="{41107E7C-5E92-4B63-8440-F4813A01CC9F}" srcOrd="1" destOrd="0" presId="urn:microsoft.com/office/officeart/2005/8/layout/list1"/>
    <dgm:cxn modelId="{999650C9-3C6A-4B90-ABCD-9006F9625C03}" type="presParOf" srcId="{7213034B-98F9-4D25-A6A9-B9F58B96C20C}" destId="{04C025B0-21B2-4CE0-828E-0C2C2FEE423A}" srcOrd="2" destOrd="0" presId="urn:microsoft.com/office/officeart/2005/8/layout/list1"/>
    <dgm:cxn modelId="{EA803F59-E220-4E00-80CE-EACCE8E305E3}" type="presParOf" srcId="{7213034B-98F9-4D25-A6A9-B9F58B96C20C}" destId="{97151DFB-808F-4FD2-8490-C81CD5492EF1}" srcOrd="3" destOrd="0" presId="urn:microsoft.com/office/officeart/2005/8/layout/list1"/>
    <dgm:cxn modelId="{FB7E9475-0331-43FF-B539-A373F768A819}" type="presParOf" srcId="{7213034B-98F9-4D25-A6A9-B9F58B96C20C}" destId="{52257362-9EF1-4C9B-A859-9814B45F3817}" srcOrd="4" destOrd="0" presId="urn:microsoft.com/office/officeart/2005/8/layout/list1"/>
    <dgm:cxn modelId="{3E4BF874-B7C4-4CFC-AC93-4AFB0EFEBAB0}" type="presParOf" srcId="{52257362-9EF1-4C9B-A859-9814B45F3817}" destId="{6F649050-B0C2-4052-8F91-AF8FF415E9DB}" srcOrd="0" destOrd="0" presId="urn:microsoft.com/office/officeart/2005/8/layout/list1"/>
    <dgm:cxn modelId="{224C234E-805F-461F-8E73-252C743A695B}" type="presParOf" srcId="{52257362-9EF1-4C9B-A859-9814B45F3817}" destId="{8C7BA88D-299A-44AD-B6EF-AA9EDCD53D51}" srcOrd="1" destOrd="0" presId="urn:microsoft.com/office/officeart/2005/8/layout/list1"/>
    <dgm:cxn modelId="{5ECBE0C1-BE64-42A4-B0CD-1A812F0F0965}" type="presParOf" srcId="{7213034B-98F9-4D25-A6A9-B9F58B96C20C}" destId="{F68102BB-153F-4769-B6CC-CFD904695E1E}" srcOrd="5" destOrd="0" presId="urn:microsoft.com/office/officeart/2005/8/layout/list1"/>
    <dgm:cxn modelId="{434EC0F3-3B25-4603-B70E-3FB9F978D83D}" type="presParOf" srcId="{7213034B-98F9-4D25-A6A9-B9F58B96C20C}" destId="{4B2A46A5-6825-4582-A5CB-E909DC817950}" srcOrd="6" destOrd="0" presId="urn:microsoft.com/office/officeart/2005/8/layout/list1"/>
    <dgm:cxn modelId="{706F350E-B1A0-4CA9-B0B1-039E9868B452}" type="presParOf" srcId="{7213034B-98F9-4D25-A6A9-B9F58B96C20C}" destId="{3B459C26-99FA-49F0-8CC7-BAACF1E6D048}" srcOrd="7" destOrd="0" presId="urn:microsoft.com/office/officeart/2005/8/layout/list1"/>
    <dgm:cxn modelId="{AE4D53FA-4BB8-4D12-8CE5-6C29698FD3F9}" type="presParOf" srcId="{7213034B-98F9-4D25-A6A9-B9F58B96C20C}" destId="{A378313D-DA02-4665-8E99-01FC0604C0A1}" srcOrd="8" destOrd="0" presId="urn:microsoft.com/office/officeart/2005/8/layout/list1"/>
    <dgm:cxn modelId="{F91CD561-8BD4-4EB6-893D-0E45330B7845}" type="presParOf" srcId="{A378313D-DA02-4665-8E99-01FC0604C0A1}" destId="{DA08DD6D-9D49-4190-AA0F-F6D8636CA9FF}" srcOrd="0" destOrd="0" presId="urn:microsoft.com/office/officeart/2005/8/layout/list1"/>
    <dgm:cxn modelId="{A96B03E7-0074-4B9F-A79B-CD8B71011098}" type="presParOf" srcId="{A378313D-DA02-4665-8E99-01FC0604C0A1}" destId="{17EB158A-1EAD-4C25-BBCC-E582BD9DC09F}" srcOrd="1" destOrd="0" presId="urn:microsoft.com/office/officeart/2005/8/layout/list1"/>
    <dgm:cxn modelId="{985F8599-D727-4C0B-8A75-182AF565D2D0}" type="presParOf" srcId="{7213034B-98F9-4D25-A6A9-B9F58B96C20C}" destId="{2B7F0551-0DDA-4B0D-90C6-87939F82BD23}" srcOrd="9" destOrd="0" presId="urn:microsoft.com/office/officeart/2005/8/layout/list1"/>
    <dgm:cxn modelId="{377013CD-AD56-4DEF-9215-C572B2DFD09C}" type="presParOf" srcId="{7213034B-98F9-4D25-A6A9-B9F58B96C20C}" destId="{76ACA596-A31B-4102-8FCC-181EAF79434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FBFC0C-D5A4-1541-8860-D75FA0B1F9D4}" type="doc">
      <dgm:prSet loTypeId="urn:microsoft.com/office/officeart/2005/8/layout/list1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87486B-3FC9-2647-AD59-A856245BBBA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DE" sz="2000" b="1" baseline="0" dirty="0"/>
            <a:t>Kniebeuge als Standardübung</a:t>
          </a:r>
          <a:endParaRPr lang="en-DE" sz="2000" b="1" dirty="0"/>
        </a:p>
      </dgm:t>
    </dgm:pt>
    <dgm:pt modelId="{13C6DD7F-9BB3-7A43-8A88-2E90212C5EBD}" type="parTrans" cxnId="{1DC9DA0E-400F-984E-AFF9-F71D541D2722}">
      <dgm:prSet/>
      <dgm:spPr/>
      <dgm:t>
        <a:bodyPr/>
        <a:lstStyle/>
        <a:p>
          <a:endParaRPr lang="en-GB"/>
        </a:p>
      </dgm:t>
    </dgm:pt>
    <dgm:pt modelId="{C2DB20C7-3DC6-FA46-9CC3-056DCBAF8063}" type="sibTrans" cxnId="{1DC9DA0E-400F-984E-AFF9-F71D541D2722}">
      <dgm:prSet/>
      <dgm:spPr/>
      <dgm:t>
        <a:bodyPr/>
        <a:lstStyle/>
        <a:p>
          <a:endParaRPr lang="en-GB"/>
        </a:p>
      </dgm:t>
    </dgm:pt>
    <dgm:pt modelId="{5EB09D59-2F45-DE46-9539-0F0F9FA7733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DE" sz="2000" b="1" baseline="0" dirty="0"/>
            <a:t>Vielseitige Muskelbeanspruchung</a:t>
          </a:r>
          <a:endParaRPr lang="en-DE" sz="2000" b="1" dirty="0"/>
        </a:p>
      </dgm:t>
    </dgm:pt>
    <dgm:pt modelId="{58E59B1F-AA29-7A49-BE9D-DA25974EF4EB}" type="parTrans" cxnId="{81025CFE-F178-6A4F-9229-2BEA44014B3F}">
      <dgm:prSet/>
      <dgm:spPr/>
      <dgm:t>
        <a:bodyPr/>
        <a:lstStyle/>
        <a:p>
          <a:endParaRPr lang="en-GB"/>
        </a:p>
      </dgm:t>
    </dgm:pt>
    <dgm:pt modelId="{5689BCA9-E706-2D4A-9C81-CEED406F96D4}" type="sibTrans" cxnId="{81025CFE-F178-6A4F-9229-2BEA44014B3F}">
      <dgm:prSet/>
      <dgm:spPr/>
      <dgm:t>
        <a:bodyPr/>
        <a:lstStyle/>
        <a:p>
          <a:endParaRPr lang="en-GB"/>
        </a:p>
      </dgm:t>
    </dgm:pt>
    <dgm:pt modelId="{48B9A576-F056-7440-BEB4-9097E3B4165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DE" sz="2000" b="1" baseline="0" dirty="0"/>
            <a:t>Langsame Bewegung</a:t>
          </a:r>
          <a:endParaRPr lang="en-DE" sz="2000" b="1" dirty="0"/>
        </a:p>
      </dgm:t>
    </dgm:pt>
    <dgm:pt modelId="{E7DE22B6-39AB-EB40-963D-C58071F64D34}" type="parTrans" cxnId="{615C48CD-5FFC-354D-B6BA-8E68B94F7347}">
      <dgm:prSet/>
      <dgm:spPr/>
      <dgm:t>
        <a:bodyPr/>
        <a:lstStyle/>
        <a:p>
          <a:endParaRPr lang="en-GB"/>
        </a:p>
      </dgm:t>
    </dgm:pt>
    <dgm:pt modelId="{780B8F45-24EA-2549-94C0-CB72C366C993}" type="sibTrans" cxnId="{615C48CD-5FFC-354D-B6BA-8E68B94F7347}">
      <dgm:prSet/>
      <dgm:spPr/>
      <dgm:t>
        <a:bodyPr/>
        <a:lstStyle/>
        <a:p>
          <a:endParaRPr lang="en-GB"/>
        </a:p>
      </dgm:t>
    </dgm:pt>
    <dgm:pt modelId="{67F94350-3A1E-E949-B5B9-3747A0DE148A}">
      <dgm:prSet custT="1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DE" sz="2000" b="1" baseline="0" dirty="0"/>
            <a:t>Korrekte Ausführung</a:t>
          </a:r>
          <a:endParaRPr lang="en-DE" sz="2000" b="1" dirty="0"/>
        </a:p>
      </dgm:t>
    </dgm:pt>
    <dgm:pt modelId="{D18A7DBC-F783-054A-8578-B025BD167D7F}" type="parTrans" cxnId="{711A8302-0DD6-1946-9DCA-C9B1A0093A0B}">
      <dgm:prSet/>
      <dgm:spPr/>
      <dgm:t>
        <a:bodyPr/>
        <a:lstStyle/>
        <a:p>
          <a:endParaRPr lang="en-GB"/>
        </a:p>
      </dgm:t>
    </dgm:pt>
    <dgm:pt modelId="{AF90D2A6-1FD2-714E-8684-494E2AC9F124}" type="sibTrans" cxnId="{711A8302-0DD6-1946-9DCA-C9B1A0093A0B}">
      <dgm:prSet/>
      <dgm:spPr/>
      <dgm:t>
        <a:bodyPr/>
        <a:lstStyle/>
        <a:p>
          <a:endParaRPr lang="en-GB"/>
        </a:p>
      </dgm:t>
    </dgm:pt>
    <dgm:pt modelId="{F9D79A20-098E-F046-AD10-1C35B2842A39}">
      <dgm:prSet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DE" baseline="0" dirty="0"/>
            <a:t>Schulterbreitstand, gerader Rücken</a:t>
          </a:r>
          <a:endParaRPr lang="en-DE" dirty="0"/>
        </a:p>
      </dgm:t>
    </dgm:pt>
    <dgm:pt modelId="{6D01DF34-CF5F-9B41-BB7C-8677E1F38051}" type="parTrans" cxnId="{87B1BC13-83A7-A541-85B1-4052EB25647E}">
      <dgm:prSet/>
      <dgm:spPr/>
      <dgm:t>
        <a:bodyPr/>
        <a:lstStyle/>
        <a:p>
          <a:endParaRPr lang="en-GB"/>
        </a:p>
      </dgm:t>
    </dgm:pt>
    <dgm:pt modelId="{21150F26-50B6-4147-952B-7F7126C63654}" type="sibTrans" cxnId="{87B1BC13-83A7-A541-85B1-4052EB25647E}">
      <dgm:prSet/>
      <dgm:spPr/>
      <dgm:t>
        <a:bodyPr/>
        <a:lstStyle/>
        <a:p>
          <a:endParaRPr lang="en-GB"/>
        </a:p>
      </dgm:t>
    </dgm:pt>
    <dgm:pt modelId="{AFECA9AF-0F21-9D4B-A8D3-87DB0E402615}">
      <dgm:prSet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DE" baseline="0" dirty="0"/>
            <a:t>Reduziert Belastung auf Knie &amp; Rücken</a:t>
          </a:r>
          <a:endParaRPr lang="en-DE" dirty="0"/>
        </a:p>
      </dgm:t>
    </dgm:pt>
    <dgm:pt modelId="{AB4B9834-8DC0-5A4F-B547-E057B95EF233}" type="parTrans" cxnId="{C5607D03-3C09-AD4D-ADB3-006F66D10341}">
      <dgm:prSet/>
      <dgm:spPr/>
      <dgm:t>
        <a:bodyPr/>
        <a:lstStyle/>
        <a:p>
          <a:endParaRPr lang="en-GB"/>
        </a:p>
      </dgm:t>
    </dgm:pt>
    <dgm:pt modelId="{A8FD8601-D975-0741-8608-984AF6EBD238}" type="sibTrans" cxnId="{C5607D03-3C09-AD4D-ADB3-006F66D10341}">
      <dgm:prSet/>
      <dgm:spPr/>
      <dgm:t>
        <a:bodyPr/>
        <a:lstStyle/>
        <a:p>
          <a:endParaRPr lang="en-GB"/>
        </a:p>
      </dgm:t>
    </dgm:pt>
    <dgm:pt modelId="{E27F082C-4FCA-4F42-A709-CA6FEFDE3928}">
      <dgm:prSet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DE" baseline="0" dirty="0"/>
            <a:t>Fördert Muskelentwicklung</a:t>
          </a:r>
          <a:endParaRPr lang="en-DE" dirty="0"/>
        </a:p>
      </dgm:t>
    </dgm:pt>
    <dgm:pt modelId="{CDD1EFFF-7E04-AB43-9713-68A7F51572B9}" type="parTrans" cxnId="{D8F7F3F1-4053-5D47-A6F9-B5EB9D35CD5D}">
      <dgm:prSet/>
      <dgm:spPr/>
      <dgm:t>
        <a:bodyPr/>
        <a:lstStyle/>
        <a:p>
          <a:endParaRPr lang="en-GB"/>
        </a:p>
      </dgm:t>
    </dgm:pt>
    <dgm:pt modelId="{2EF5FC3D-9AA7-8D48-B781-866EB649F091}" type="sibTrans" cxnId="{D8F7F3F1-4053-5D47-A6F9-B5EB9D35CD5D}">
      <dgm:prSet/>
      <dgm:spPr/>
      <dgm:t>
        <a:bodyPr/>
        <a:lstStyle/>
        <a:p>
          <a:endParaRPr lang="en-GB"/>
        </a:p>
      </dgm:t>
    </dgm:pt>
    <dgm:pt modelId="{03346AA3-CD2D-3C4B-9384-C82C68E99CEF}">
      <dgm:prSet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DE" dirty="0"/>
            <a:t>Tiefe Kniebeuge (0-140° Kniewinkel)</a:t>
          </a:r>
        </a:p>
      </dgm:t>
    </dgm:pt>
    <dgm:pt modelId="{6DB2E2FA-E849-6D49-828A-9A5855311DAE}" type="parTrans" cxnId="{80EF02C2-78BE-CB4A-A6C5-950F57384AE0}">
      <dgm:prSet/>
      <dgm:spPr/>
      <dgm:t>
        <a:bodyPr/>
        <a:lstStyle/>
        <a:p>
          <a:endParaRPr lang="en-GB"/>
        </a:p>
      </dgm:t>
    </dgm:pt>
    <dgm:pt modelId="{0BF9BB33-22FE-7949-B635-5E1C82782D46}" type="sibTrans" cxnId="{80EF02C2-78BE-CB4A-A6C5-950F57384AE0}">
      <dgm:prSet/>
      <dgm:spPr/>
      <dgm:t>
        <a:bodyPr/>
        <a:lstStyle/>
        <a:p>
          <a:endParaRPr lang="en-GB"/>
        </a:p>
      </dgm:t>
    </dgm:pt>
    <dgm:pt modelId="{7ADCBB43-93CF-A04A-991C-314CAAAE6D4E}" type="pres">
      <dgm:prSet presAssocID="{F2FBFC0C-D5A4-1541-8860-D75FA0B1F9D4}" presName="linear" presStyleCnt="0">
        <dgm:presLayoutVars>
          <dgm:dir/>
          <dgm:animLvl val="lvl"/>
          <dgm:resizeHandles val="exact"/>
        </dgm:presLayoutVars>
      </dgm:prSet>
      <dgm:spPr/>
    </dgm:pt>
    <dgm:pt modelId="{0CEA6C9D-ED2C-0442-A448-7F4953A71B41}" type="pres">
      <dgm:prSet presAssocID="{4287486B-3FC9-2647-AD59-A856245BBBA8}" presName="parentLin" presStyleCnt="0"/>
      <dgm:spPr/>
    </dgm:pt>
    <dgm:pt modelId="{20FCDADF-B197-0D40-A994-0C96BC76E063}" type="pres">
      <dgm:prSet presAssocID="{4287486B-3FC9-2647-AD59-A856245BBBA8}" presName="parentLeftMargin" presStyleLbl="node1" presStyleIdx="0" presStyleCnt="4"/>
      <dgm:spPr/>
    </dgm:pt>
    <dgm:pt modelId="{E811BC12-D125-3A4D-AB0B-6ACDE8FEA821}" type="pres">
      <dgm:prSet presAssocID="{4287486B-3FC9-2647-AD59-A856245BBBA8}" presName="parentText" presStyleLbl="node1" presStyleIdx="0" presStyleCnt="4" custScaleX="117139">
        <dgm:presLayoutVars>
          <dgm:chMax val="0"/>
          <dgm:bulletEnabled val="1"/>
        </dgm:presLayoutVars>
      </dgm:prSet>
      <dgm:spPr/>
    </dgm:pt>
    <dgm:pt modelId="{609299E1-CEE3-FF4F-84F8-CFDC3BB5483D}" type="pres">
      <dgm:prSet presAssocID="{4287486B-3FC9-2647-AD59-A856245BBBA8}" presName="negativeSpace" presStyleCnt="0"/>
      <dgm:spPr/>
    </dgm:pt>
    <dgm:pt modelId="{E1BB5635-D469-5E4E-9FF6-0D74D07BE023}" type="pres">
      <dgm:prSet presAssocID="{4287486B-3FC9-2647-AD59-A856245BBBA8}" presName="childText" presStyleLbl="conFgAcc1" presStyleIdx="0" presStyleCnt="4">
        <dgm:presLayoutVars>
          <dgm:bulletEnabled val="1"/>
        </dgm:presLayoutVars>
      </dgm:prSet>
      <dgm:spPr/>
    </dgm:pt>
    <dgm:pt modelId="{B7B49E71-FBD7-5548-B263-C363089086C1}" type="pres">
      <dgm:prSet presAssocID="{C2DB20C7-3DC6-FA46-9CC3-056DCBAF8063}" presName="spaceBetweenRectangles" presStyleCnt="0"/>
      <dgm:spPr/>
    </dgm:pt>
    <dgm:pt modelId="{D879DD55-5683-964D-B70F-B5195965865B}" type="pres">
      <dgm:prSet presAssocID="{5EB09D59-2F45-DE46-9539-0F0F9FA77330}" presName="parentLin" presStyleCnt="0"/>
      <dgm:spPr/>
    </dgm:pt>
    <dgm:pt modelId="{5B577EC9-F461-4047-B526-0C15BA97A852}" type="pres">
      <dgm:prSet presAssocID="{5EB09D59-2F45-DE46-9539-0F0F9FA77330}" presName="parentLeftMargin" presStyleLbl="node1" presStyleIdx="0" presStyleCnt="4"/>
      <dgm:spPr/>
    </dgm:pt>
    <dgm:pt modelId="{7ECB8E63-A21A-E841-A255-CCC1EF1C4E33}" type="pres">
      <dgm:prSet presAssocID="{5EB09D59-2F45-DE46-9539-0F0F9FA77330}" presName="parentText" presStyleLbl="node1" presStyleIdx="1" presStyleCnt="4" custScaleX="117139">
        <dgm:presLayoutVars>
          <dgm:chMax val="0"/>
          <dgm:bulletEnabled val="1"/>
        </dgm:presLayoutVars>
      </dgm:prSet>
      <dgm:spPr/>
    </dgm:pt>
    <dgm:pt modelId="{AD32CCBB-E2E3-E349-BCB9-417051E48E02}" type="pres">
      <dgm:prSet presAssocID="{5EB09D59-2F45-DE46-9539-0F0F9FA77330}" presName="negativeSpace" presStyleCnt="0"/>
      <dgm:spPr/>
    </dgm:pt>
    <dgm:pt modelId="{77FC0DE8-8E87-FE43-823D-FC2E65462504}" type="pres">
      <dgm:prSet presAssocID="{5EB09D59-2F45-DE46-9539-0F0F9FA77330}" presName="childText" presStyleLbl="conFgAcc1" presStyleIdx="1" presStyleCnt="4">
        <dgm:presLayoutVars>
          <dgm:bulletEnabled val="1"/>
        </dgm:presLayoutVars>
      </dgm:prSet>
      <dgm:spPr/>
    </dgm:pt>
    <dgm:pt modelId="{5A9BCD82-FAA0-A047-8EFC-FCB022DDEFDD}" type="pres">
      <dgm:prSet presAssocID="{5689BCA9-E706-2D4A-9C81-CEED406F96D4}" presName="spaceBetweenRectangles" presStyleCnt="0"/>
      <dgm:spPr/>
    </dgm:pt>
    <dgm:pt modelId="{C4FB3DEF-CF36-D04E-B45A-8950F7405DCB}" type="pres">
      <dgm:prSet presAssocID="{48B9A576-F056-7440-BEB4-9097E3B4165A}" presName="parentLin" presStyleCnt="0"/>
      <dgm:spPr/>
    </dgm:pt>
    <dgm:pt modelId="{28D79CAB-E6F0-AF40-B153-ECB1E544317A}" type="pres">
      <dgm:prSet presAssocID="{48B9A576-F056-7440-BEB4-9097E3B4165A}" presName="parentLeftMargin" presStyleLbl="node1" presStyleIdx="1" presStyleCnt="4"/>
      <dgm:spPr/>
    </dgm:pt>
    <dgm:pt modelId="{765760C0-5D14-4748-811E-E67C3BE4613E}" type="pres">
      <dgm:prSet presAssocID="{48B9A576-F056-7440-BEB4-9097E3B4165A}" presName="parentText" presStyleLbl="node1" presStyleIdx="2" presStyleCnt="4" custScaleX="118096">
        <dgm:presLayoutVars>
          <dgm:chMax val="0"/>
          <dgm:bulletEnabled val="1"/>
        </dgm:presLayoutVars>
      </dgm:prSet>
      <dgm:spPr/>
    </dgm:pt>
    <dgm:pt modelId="{986B0C81-5EF7-F141-B935-D0850C955B91}" type="pres">
      <dgm:prSet presAssocID="{48B9A576-F056-7440-BEB4-9097E3B4165A}" presName="negativeSpace" presStyleCnt="0"/>
      <dgm:spPr/>
    </dgm:pt>
    <dgm:pt modelId="{16D83170-7B32-E94A-826D-BD25E6458488}" type="pres">
      <dgm:prSet presAssocID="{48B9A576-F056-7440-BEB4-9097E3B4165A}" presName="childText" presStyleLbl="conFgAcc1" presStyleIdx="2" presStyleCnt="4">
        <dgm:presLayoutVars>
          <dgm:bulletEnabled val="1"/>
        </dgm:presLayoutVars>
      </dgm:prSet>
      <dgm:spPr/>
    </dgm:pt>
    <dgm:pt modelId="{FA82D7E6-904B-6B4A-82FF-6EA6DD7D4FE6}" type="pres">
      <dgm:prSet presAssocID="{780B8F45-24EA-2549-94C0-CB72C366C993}" presName="spaceBetweenRectangles" presStyleCnt="0"/>
      <dgm:spPr/>
    </dgm:pt>
    <dgm:pt modelId="{9DEB30BC-0386-6F44-B006-1A90DE080464}" type="pres">
      <dgm:prSet presAssocID="{67F94350-3A1E-E949-B5B9-3747A0DE148A}" presName="parentLin" presStyleCnt="0"/>
      <dgm:spPr/>
    </dgm:pt>
    <dgm:pt modelId="{93C37850-9D88-0A4A-B218-CA9825B11FE2}" type="pres">
      <dgm:prSet presAssocID="{67F94350-3A1E-E949-B5B9-3747A0DE148A}" presName="parentLeftMargin" presStyleLbl="node1" presStyleIdx="2" presStyleCnt="4"/>
      <dgm:spPr/>
    </dgm:pt>
    <dgm:pt modelId="{74B1CFB8-1DA7-0643-BB6C-9CCBF27AA7E0}" type="pres">
      <dgm:prSet presAssocID="{67F94350-3A1E-E949-B5B9-3747A0DE148A}" presName="parentText" presStyleLbl="node1" presStyleIdx="3" presStyleCnt="4" custScaleX="117139">
        <dgm:presLayoutVars>
          <dgm:chMax val="0"/>
          <dgm:bulletEnabled val="1"/>
        </dgm:presLayoutVars>
      </dgm:prSet>
      <dgm:spPr/>
    </dgm:pt>
    <dgm:pt modelId="{5ECC8A4F-3673-534F-9546-6716F30C513B}" type="pres">
      <dgm:prSet presAssocID="{67F94350-3A1E-E949-B5B9-3747A0DE148A}" presName="negativeSpace" presStyleCnt="0"/>
      <dgm:spPr/>
    </dgm:pt>
    <dgm:pt modelId="{8736DCF8-5EAA-A847-A269-4AE587DF3B91}" type="pres">
      <dgm:prSet presAssocID="{67F94350-3A1E-E949-B5B9-3747A0DE148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11A8302-0DD6-1946-9DCA-C9B1A0093A0B}" srcId="{F2FBFC0C-D5A4-1541-8860-D75FA0B1F9D4}" destId="{67F94350-3A1E-E949-B5B9-3747A0DE148A}" srcOrd="3" destOrd="0" parTransId="{D18A7DBC-F783-054A-8578-B025BD167D7F}" sibTransId="{AF90D2A6-1FD2-714E-8684-494E2AC9F124}"/>
    <dgm:cxn modelId="{C5607D03-3C09-AD4D-ADB3-006F66D10341}" srcId="{67F94350-3A1E-E949-B5B9-3747A0DE148A}" destId="{AFECA9AF-0F21-9D4B-A8D3-87DB0E402615}" srcOrd="2" destOrd="0" parTransId="{AB4B9834-8DC0-5A4F-B547-E057B95EF233}" sibTransId="{A8FD8601-D975-0741-8608-984AF6EBD238}"/>
    <dgm:cxn modelId="{1DC9DA0E-400F-984E-AFF9-F71D541D2722}" srcId="{F2FBFC0C-D5A4-1541-8860-D75FA0B1F9D4}" destId="{4287486B-3FC9-2647-AD59-A856245BBBA8}" srcOrd="0" destOrd="0" parTransId="{13C6DD7F-9BB3-7A43-8A88-2E90212C5EBD}" sibTransId="{C2DB20C7-3DC6-FA46-9CC3-056DCBAF8063}"/>
    <dgm:cxn modelId="{87B1BC13-83A7-A541-85B1-4052EB25647E}" srcId="{67F94350-3A1E-E949-B5B9-3747A0DE148A}" destId="{F9D79A20-098E-F046-AD10-1C35B2842A39}" srcOrd="0" destOrd="0" parTransId="{6D01DF34-CF5F-9B41-BB7C-8677E1F38051}" sibTransId="{21150F26-50B6-4147-952B-7F7126C63654}"/>
    <dgm:cxn modelId="{C2AED31C-C5BF-9149-B3F6-5B947070E2C6}" type="presOf" srcId="{F2FBFC0C-D5A4-1541-8860-D75FA0B1F9D4}" destId="{7ADCBB43-93CF-A04A-991C-314CAAAE6D4E}" srcOrd="0" destOrd="0" presId="urn:microsoft.com/office/officeart/2005/8/layout/list1"/>
    <dgm:cxn modelId="{1F547A26-3E39-A548-AFBE-061C75DDF005}" type="presOf" srcId="{67F94350-3A1E-E949-B5B9-3747A0DE148A}" destId="{93C37850-9D88-0A4A-B218-CA9825B11FE2}" srcOrd="0" destOrd="0" presId="urn:microsoft.com/office/officeart/2005/8/layout/list1"/>
    <dgm:cxn modelId="{DE1F2431-17D7-0A4B-8ADF-DA46106E56AB}" type="presOf" srcId="{03346AA3-CD2D-3C4B-9384-C82C68E99CEF}" destId="{8736DCF8-5EAA-A847-A269-4AE587DF3B91}" srcOrd="0" destOrd="1" presId="urn:microsoft.com/office/officeart/2005/8/layout/list1"/>
    <dgm:cxn modelId="{8D68AF3C-71EF-624B-BD66-4128083A3105}" type="presOf" srcId="{E27F082C-4FCA-4F42-A709-CA6FEFDE3928}" destId="{8736DCF8-5EAA-A847-A269-4AE587DF3B91}" srcOrd="0" destOrd="3" presId="urn:microsoft.com/office/officeart/2005/8/layout/list1"/>
    <dgm:cxn modelId="{6807665E-E673-F147-B2BA-8A287CE10EEB}" type="presOf" srcId="{4287486B-3FC9-2647-AD59-A856245BBBA8}" destId="{20FCDADF-B197-0D40-A994-0C96BC76E063}" srcOrd="0" destOrd="0" presId="urn:microsoft.com/office/officeart/2005/8/layout/list1"/>
    <dgm:cxn modelId="{3D9D246E-3EBF-A54F-A701-E9D95E6D01BC}" type="presOf" srcId="{F9D79A20-098E-F046-AD10-1C35B2842A39}" destId="{8736DCF8-5EAA-A847-A269-4AE587DF3B91}" srcOrd="0" destOrd="0" presId="urn:microsoft.com/office/officeart/2005/8/layout/list1"/>
    <dgm:cxn modelId="{1A02687B-FF63-A643-95C2-A36C91441A38}" type="presOf" srcId="{48B9A576-F056-7440-BEB4-9097E3B4165A}" destId="{28D79CAB-E6F0-AF40-B153-ECB1E544317A}" srcOrd="0" destOrd="0" presId="urn:microsoft.com/office/officeart/2005/8/layout/list1"/>
    <dgm:cxn modelId="{2C02F693-0DFF-4642-9F41-0E58C56071B7}" type="presOf" srcId="{67F94350-3A1E-E949-B5B9-3747A0DE148A}" destId="{74B1CFB8-1DA7-0643-BB6C-9CCBF27AA7E0}" srcOrd="1" destOrd="0" presId="urn:microsoft.com/office/officeart/2005/8/layout/list1"/>
    <dgm:cxn modelId="{1C7E1E95-7275-294A-B4FC-31CAB4571024}" type="presOf" srcId="{5EB09D59-2F45-DE46-9539-0F0F9FA77330}" destId="{7ECB8E63-A21A-E841-A255-CCC1EF1C4E33}" srcOrd="1" destOrd="0" presId="urn:microsoft.com/office/officeart/2005/8/layout/list1"/>
    <dgm:cxn modelId="{7ABBE0AC-0E67-5344-9FEA-1E4181BF60B9}" type="presOf" srcId="{5EB09D59-2F45-DE46-9539-0F0F9FA77330}" destId="{5B577EC9-F461-4047-B526-0C15BA97A852}" srcOrd="0" destOrd="0" presId="urn:microsoft.com/office/officeart/2005/8/layout/list1"/>
    <dgm:cxn modelId="{80EF02C2-78BE-CB4A-A6C5-950F57384AE0}" srcId="{67F94350-3A1E-E949-B5B9-3747A0DE148A}" destId="{03346AA3-CD2D-3C4B-9384-C82C68E99CEF}" srcOrd="1" destOrd="0" parTransId="{6DB2E2FA-E849-6D49-828A-9A5855311DAE}" sibTransId="{0BF9BB33-22FE-7949-B635-5E1C82782D46}"/>
    <dgm:cxn modelId="{615C48CD-5FFC-354D-B6BA-8E68B94F7347}" srcId="{F2FBFC0C-D5A4-1541-8860-D75FA0B1F9D4}" destId="{48B9A576-F056-7440-BEB4-9097E3B4165A}" srcOrd="2" destOrd="0" parTransId="{E7DE22B6-39AB-EB40-963D-C58071F64D34}" sibTransId="{780B8F45-24EA-2549-94C0-CB72C366C993}"/>
    <dgm:cxn modelId="{304DC6EF-135D-394F-86E0-688ADFFC03D5}" type="presOf" srcId="{4287486B-3FC9-2647-AD59-A856245BBBA8}" destId="{E811BC12-D125-3A4D-AB0B-6ACDE8FEA821}" srcOrd="1" destOrd="0" presId="urn:microsoft.com/office/officeart/2005/8/layout/list1"/>
    <dgm:cxn modelId="{D8F7F3F1-4053-5D47-A6F9-B5EB9D35CD5D}" srcId="{67F94350-3A1E-E949-B5B9-3747A0DE148A}" destId="{E27F082C-4FCA-4F42-A709-CA6FEFDE3928}" srcOrd="3" destOrd="0" parTransId="{CDD1EFFF-7E04-AB43-9713-68A7F51572B9}" sibTransId="{2EF5FC3D-9AA7-8D48-B781-866EB649F091}"/>
    <dgm:cxn modelId="{DCBF4EFB-E1C3-A443-9602-69D1BD469D49}" type="presOf" srcId="{AFECA9AF-0F21-9D4B-A8D3-87DB0E402615}" destId="{8736DCF8-5EAA-A847-A269-4AE587DF3B91}" srcOrd="0" destOrd="2" presId="urn:microsoft.com/office/officeart/2005/8/layout/list1"/>
    <dgm:cxn modelId="{40EC14FD-007E-044B-9110-D75B64B7E41D}" type="presOf" srcId="{48B9A576-F056-7440-BEB4-9097E3B4165A}" destId="{765760C0-5D14-4748-811E-E67C3BE4613E}" srcOrd="1" destOrd="0" presId="urn:microsoft.com/office/officeart/2005/8/layout/list1"/>
    <dgm:cxn modelId="{81025CFE-F178-6A4F-9229-2BEA44014B3F}" srcId="{F2FBFC0C-D5A4-1541-8860-D75FA0B1F9D4}" destId="{5EB09D59-2F45-DE46-9539-0F0F9FA77330}" srcOrd="1" destOrd="0" parTransId="{58E59B1F-AA29-7A49-BE9D-DA25974EF4EB}" sibTransId="{5689BCA9-E706-2D4A-9C81-CEED406F96D4}"/>
    <dgm:cxn modelId="{9BAC6F9D-CBAF-654E-BB41-2B5125C8822D}" type="presParOf" srcId="{7ADCBB43-93CF-A04A-991C-314CAAAE6D4E}" destId="{0CEA6C9D-ED2C-0442-A448-7F4953A71B41}" srcOrd="0" destOrd="0" presId="urn:microsoft.com/office/officeart/2005/8/layout/list1"/>
    <dgm:cxn modelId="{1566F8E5-8D5A-D646-AC77-E7444360748F}" type="presParOf" srcId="{0CEA6C9D-ED2C-0442-A448-7F4953A71B41}" destId="{20FCDADF-B197-0D40-A994-0C96BC76E063}" srcOrd="0" destOrd="0" presId="urn:microsoft.com/office/officeart/2005/8/layout/list1"/>
    <dgm:cxn modelId="{F9A97F7F-31AE-1541-A2A4-017AFFD6CCFC}" type="presParOf" srcId="{0CEA6C9D-ED2C-0442-A448-7F4953A71B41}" destId="{E811BC12-D125-3A4D-AB0B-6ACDE8FEA821}" srcOrd="1" destOrd="0" presId="urn:microsoft.com/office/officeart/2005/8/layout/list1"/>
    <dgm:cxn modelId="{7194966F-C170-6E49-99FA-663E5B7C4562}" type="presParOf" srcId="{7ADCBB43-93CF-A04A-991C-314CAAAE6D4E}" destId="{609299E1-CEE3-FF4F-84F8-CFDC3BB5483D}" srcOrd="1" destOrd="0" presId="urn:microsoft.com/office/officeart/2005/8/layout/list1"/>
    <dgm:cxn modelId="{AFB2E213-B577-D440-BE8F-8CE29A668484}" type="presParOf" srcId="{7ADCBB43-93CF-A04A-991C-314CAAAE6D4E}" destId="{E1BB5635-D469-5E4E-9FF6-0D74D07BE023}" srcOrd="2" destOrd="0" presId="urn:microsoft.com/office/officeart/2005/8/layout/list1"/>
    <dgm:cxn modelId="{33F317FF-CE02-0A44-BABD-ECC5BBF89AFF}" type="presParOf" srcId="{7ADCBB43-93CF-A04A-991C-314CAAAE6D4E}" destId="{B7B49E71-FBD7-5548-B263-C363089086C1}" srcOrd="3" destOrd="0" presId="urn:microsoft.com/office/officeart/2005/8/layout/list1"/>
    <dgm:cxn modelId="{25087763-5FF3-8540-B1AE-852E9A556747}" type="presParOf" srcId="{7ADCBB43-93CF-A04A-991C-314CAAAE6D4E}" destId="{D879DD55-5683-964D-B70F-B5195965865B}" srcOrd="4" destOrd="0" presId="urn:microsoft.com/office/officeart/2005/8/layout/list1"/>
    <dgm:cxn modelId="{005AF9A5-548C-AD46-8FB6-476C91163323}" type="presParOf" srcId="{D879DD55-5683-964D-B70F-B5195965865B}" destId="{5B577EC9-F461-4047-B526-0C15BA97A852}" srcOrd="0" destOrd="0" presId="urn:microsoft.com/office/officeart/2005/8/layout/list1"/>
    <dgm:cxn modelId="{E7C71E5E-7BF6-BC47-A6B0-D61F864D0FA3}" type="presParOf" srcId="{D879DD55-5683-964D-B70F-B5195965865B}" destId="{7ECB8E63-A21A-E841-A255-CCC1EF1C4E33}" srcOrd="1" destOrd="0" presId="urn:microsoft.com/office/officeart/2005/8/layout/list1"/>
    <dgm:cxn modelId="{D12B652A-A105-FF4F-AC49-EEF86EE718C5}" type="presParOf" srcId="{7ADCBB43-93CF-A04A-991C-314CAAAE6D4E}" destId="{AD32CCBB-E2E3-E349-BCB9-417051E48E02}" srcOrd="5" destOrd="0" presId="urn:microsoft.com/office/officeart/2005/8/layout/list1"/>
    <dgm:cxn modelId="{F0E5BEA4-6F28-ED4A-B8D0-8DECF802E0AD}" type="presParOf" srcId="{7ADCBB43-93CF-A04A-991C-314CAAAE6D4E}" destId="{77FC0DE8-8E87-FE43-823D-FC2E65462504}" srcOrd="6" destOrd="0" presId="urn:microsoft.com/office/officeart/2005/8/layout/list1"/>
    <dgm:cxn modelId="{870BA864-0D25-1847-8D26-A18C70445B98}" type="presParOf" srcId="{7ADCBB43-93CF-A04A-991C-314CAAAE6D4E}" destId="{5A9BCD82-FAA0-A047-8EFC-FCB022DDEFDD}" srcOrd="7" destOrd="0" presId="urn:microsoft.com/office/officeart/2005/8/layout/list1"/>
    <dgm:cxn modelId="{92435744-D248-0D49-A533-F46BADF9472C}" type="presParOf" srcId="{7ADCBB43-93CF-A04A-991C-314CAAAE6D4E}" destId="{C4FB3DEF-CF36-D04E-B45A-8950F7405DCB}" srcOrd="8" destOrd="0" presId="urn:microsoft.com/office/officeart/2005/8/layout/list1"/>
    <dgm:cxn modelId="{4782CEC1-FDDC-074A-B797-A96217C9B839}" type="presParOf" srcId="{C4FB3DEF-CF36-D04E-B45A-8950F7405DCB}" destId="{28D79CAB-E6F0-AF40-B153-ECB1E544317A}" srcOrd="0" destOrd="0" presId="urn:microsoft.com/office/officeart/2005/8/layout/list1"/>
    <dgm:cxn modelId="{04132567-E9BE-1743-8B81-113187145B34}" type="presParOf" srcId="{C4FB3DEF-CF36-D04E-B45A-8950F7405DCB}" destId="{765760C0-5D14-4748-811E-E67C3BE4613E}" srcOrd="1" destOrd="0" presId="urn:microsoft.com/office/officeart/2005/8/layout/list1"/>
    <dgm:cxn modelId="{40C0F9D0-98BA-2349-9722-E3B6BFB6FD00}" type="presParOf" srcId="{7ADCBB43-93CF-A04A-991C-314CAAAE6D4E}" destId="{986B0C81-5EF7-F141-B935-D0850C955B91}" srcOrd="9" destOrd="0" presId="urn:microsoft.com/office/officeart/2005/8/layout/list1"/>
    <dgm:cxn modelId="{E5FBA351-18FA-F54E-B58D-742D202780F0}" type="presParOf" srcId="{7ADCBB43-93CF-A04A-991C-314CAAAE6D4E}" destId="{16D83170-7B32-E94A-826D-BD25E6458488}" srcOrd="10" destOrd="0" presId="urn:microsoft.com/office/officeart/2005/8/layout/list1"/>
    <dgm:cxn modelId="{26F99DCF-2DDF-2347-81F1-5BB049FDA9CD}" type="presParOf" srcId="{7ADCBB43-93CF-A04A-991C-314CAAAE6D4E}" destId="{FA82D7E6-904B-6B4A-82FF-6EA6DD7D4FE6}" srcOrd="11" destOrd="0" presId="urn:microsoft.com/office/officeart/2005/8/layout/list1"/>
    <dgm:cxn modelId="{E7684717-61D7-D74E-AD35-EAF48E53102D}" type="presParOf" srcId="{7ADCBB43-93CF-A04A-991C-314CAAAE6D4E}" destId="{9DEB30BC-0386-6F44-B006-1A90DE080464}" srcOrd="12" destOrd="0" presId="urn:microsoft.com/office/officeart/2005/8/layout/list1"/>
    <dgm:cxn modelId="{8E3F37C3-7B4F-5B40-AB2F-135D373523D9}" type="presParOf" srcId="{9DEB30BC-0386-6F44-B006-1A90DE080464}" destId="{93C37850-9D88-0A4A-B218-CA9825B11FE2}" srcOrd="0" destOrd="0" presId="urn:microsoft.com/office/officeart/2005/8/layout/list1"/>
    <dgm:cxn modelId="{D65120A5-0775-074B-A2FA-CEFB69A98C1B}" type="presParOf" srcId="{9DEB30BC-0386-6F44-B006-1A90DE080464}" destId="{74B1CFB8-1DA7-0643-BB6C-9CCBF27AA7E0}" srcOrd="1" destOrd="0" presId="urn:microsoft.com/office/officeart/2005/8/layout/list1"/>
    <dgm:cxn modelId="{FD962284-6F06-8341-AAB6-36119BEF4A6C}" type="presParOf" srcId="{7ADCBB43-93CF-A04A-991C-314CAAAE6D4E}" destId="{5ECC8A4F-3673-534F-9546-6716F30C513B}" srcOrd="13" destOrd="0" presId="urn:microsoft.com/office/officeart/2005/8/layout/list1"/>
    <dgm:cxn modelId="{C9D15DF8-48FF-EB46-AF0A-9AF9A1EFC08E}" type="presParOf" srcId="{7ADCBB43-93CF-A04A-991C-314CAAAE6D4E}" destId="{8736DCF8-5EAA-A847-A269-4AE587DF3B91}" srcOrd="14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086E44-9A63-4C9C-A040-3C94723522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00F5A2-601F-496C-937D-547597F87927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DE" sz="2000" b="1" dirty="0"/>
            <a:t>Vorverarbeitung</a:t>
          </a:r>
          <a:endParaRPr lang="en-US" sz="2000" b="1" dirty="0"/>
        </a:p>
      </dgm:t>
    </dgm:pt>
    <dgm:pt modelId="{C9190F12-601A-4541-9A94-A5BC1B17BD15}" type="parTrans" cxnId="{FCA4DBE9-2EAE-445D-8995-047EE583D359}">
      <dgm:prSet/>
      <dgm:spPr/>
      <dgm:t>
        <a:bodyPr/>
        <a:lstStyle/>
        <a:p>
          <a:endParaRPr lang="en-US"/>
        </a:p>
      </dgm:t>
    </dgm:pt>
    <dgm:pt modelId="{20B98259-128A-49A0-A1EB-D679AE078B57}" type="sibTrans" cxnId="{FCA4DBE9-2EAE-445D-8995-047EE583D359}">
      <dgm:prSet/>
      <dgm:spPr/>
      <dgm:t>
        <a:bodyPr/>
        <a:lstStyle/>
        <a:p>
          <a:endParaRPr lang="en-US"/>
        </a:p>
      </dgm:t>
    </dgm:pt>
    <dgm:pt modelId="{E0A9CDCA-6ECF-49EA-9CF0-BD4BA108872D}">
      <dgm:prSet custT="1"/>
      <dgm:spPr/>
      <dgm:t>
        <a:bodyPr/>
        <a:lstStyle/>
        <a:p>
          <a:r>
            <a:rPr lang="en-DE" sz="1900" dirty="0"/>
            <a:t>Filterung (Bandpass, Betrag, Tiefpass)</a:t>
          </a:r>
          <a:endParaRPr lang="en-US" sz="1900" dirty="0"/>
        </a:p>
      </dgm:t>
    </dgm:pt>
    <dgm:pt modelId="{9D87CD18-DD62-4E88-BAE6-936CE498CF0A}" type="parTrans" cxnId="{CFD5E141-D104-4817-8288-BBB631D13E73}">
      <dgm:prSet/>
      <dgm:spPr/>
      <dgm:t>
        <a:bodyPr/>
        <a:lstStyle/>
        <a:p>
          <a:endParaRPr lang="en-US"/>
        </a:p>
      </dgm:t>
    </dgm:pt>
    <dgm:pt modelId="{009F16FD-5D40-4825-A3C1-0063F0DACFA4}" type="sibTrans" cxnId="{CFD5E141-D104-4817-8288-BBB631D13E73}">
      <dgm:prSet/>
      <dgm:spPr/>
      <dgm:t>
        <a:bodyPr/>
        <a:lstStyle/>
        <a:p>
          <a:endParaRPr lang="en-US"/>
        </a:p>
      </dgm:t>
    </dgm:pt>
    <dgm:pt modelId="{5A871E49-5115-46C3-81D3-1CEF6FD64DE4}">
      <dgm:prSet custT="1"/>
      <dgm:spPr/>
      <dgm:t>
        <a:bodyPr/>
        <a:lstStyle/>
        <a:p>
          <a:r>
            <a:rPr lang="en-DE" sz="1900" dirty="0"/>
            <a:t>Segmentierung der Daten</a:t>
          </a:r>
          <a:endParaRPr lang="en-US" sz="1900" dirty="0"/>
        </a:p>
      </dgm:t>
    </dgm:pt>
    <dgm:pt modelId="{FE9A2CBE-C06E-47ED-B483-DDB618FFEA13}" type="parTrans" cxnId="{C8CC80FA-E94F-4C6B-8058-55168CE6A561}">
      <dgm:prSet/>
      <dgm:spPr/>
      <dgm:t>
        <a:bodyPr/>
        <a:lstStyle/>
        <a:p>
          <a:endParaRPr lang="en-US"/>
        </a:p>
      </dgm:t>
    </dgm:pt>
    <dgm:pt modelId="{39A80417-2B91-42AB-9E2A-296B9606F4C6}" type="sibTrans" cxnId="{C8CC80FA-E94F-4C6B-8058-55168CE6A561}">
      <dgm:prSet/>
      <dgm:spPr/>
      <dgm:t>
        <a:bodyPr/>
        <a:lstStyle/>
        <a:p>
          <a:endParaRPr lang="en-US"/>
        </a:p>
      </dgm:t>
    </dgm:pt>
    <dgm:pt modelId="{EB2D1610-E989-4077-AB6B-DDC968E97E95}">
      <dgm:prSet custT="1"/>
      <dgm:spPr/>
      <dgm:t>
        <a:bodyPr/>
        <a:lstStyle/>
        <a:p>
          <a:r>
            <a:rPr lang="en-DE" sz="1900" dirty="0"/>
            <a:t>Durch Referenzmuskel einzelne Wiederholungen bestimmen</a:t>
          </a:r>
          <a:endParaRPr lang="en-US" sz="1900" dirty="0"/>
        </a:p>
      </dgm:t>
    </dgm:pt>
    <dgm:pt modelId="{D84F6640-6188-4A4C-8673-94AAD719793C}" type="parTrans" cxnId="{E7FF8E65-80CD-4332-989A-F3CD7A6C4556}">
      <dgm:prSet/>
      <dgm:spPr/>
      <dgm:t>
        <a:bodyPr/>
        <a:lstStyle/>
        <a:p>
          <a:endParaRPr lang="en-US"/>
        </a:p>
      </dgm:t>
    </dgm:pt>
    <dgm:pt modelId="{025F925F-8558-43F7-872B-E8A03A539352}" type="sibTrans" cxnId="{E7FF8E65-80CD-4332-989A-F3CD7A6C4556}">
      <dgm:prSet/>
      <dgm:spPr/>
      <dgm:t>
        <a:bodyPr/>
        <a:lstStyle/>
        <a:p>
          <a:endParaRPr lang="en-US"/>
        </a:p>
      </dgm:t>
    </dgm:pt>
    <dgm:pt modelId="{607BE307-905A-4A63-B392-60EB269FC96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DE" sz="2000" b="1" dirty="0"/>
            <a:t>Normalisierung</a:t>
          </a:r>
          <a:endParaRPr lang="en-US" sz="2000" b="1" dirty="0"/>
        </a:p>
      </dgm:t>
    </dgm:pt>
    <dgm:pt modelId="{0ADE09FC-DD3F-4B3C-BF9B-A8A42BA1E528}" type="parTrans" cxnId="{32BCDB59-3D3A-49D0-ADD9-FEE2E21108BA}">
      <dgm:prSet/>
      <dgm:spPr/>
      <dgm:t>
        <a:bodyPr/>
        <a:lstStyle/>
        <a:p>
          <a:endParaRPr lang="en-US"/>
        </a:p>
      </dgm:t>
    </dgm:pt>
    <dgm:pt modelId="{A1396486-3915-4136-974B-E53AA54728B6}" type="sibTrans" cxnId="{32BCDB59-3D3A-49D0-ADD9-FEE2E21108BA}">
      <dgm:prSet/>
      <dgm:spPr/>
      <dgm:t>
        <a:bodyPr/>
        <a:lstStyle/>
        <a:p>
          <a:endParaRPr lang="en-US"/>
        </a:p>
      </dgm:t>
    </dgm:pt>
    <dgm:pt modelId="{9FBC74AC-9BCB-49D6-890B-9C7FA8052233}">
      <dgm:prSet custT="1"/>
      <dgm:spPr/>
      <dgm:t>
        <a:bodyPr/>
        <a:lstStyle/>
        <a:p>
          <a:r>
            <a:rPr lang="en-DE" sz="1900" dirty="0"/>
            <a:t>Amplitudennormalisierung</a:t>
          </a:r>
          <a:endParaRPr lang="en-US" sz="1900" dirty="0"/>
        </a:p>
      </dgm:t>
    </dgm:pt>
    <dgm:pt modelId="{466377F6-735C-46CF-83C5-D1DABB1B29E0}" type="parTrans" cxnId="{45D7CF78-8628-46D7-822F-1ECD927C2137}">
      <dgm:prSet/>
      <dgm:spPr/>
      <dgm:t>
        <a:bodyPr/>
        <a:lstStyle/>
        <a:p>
          <a:endParaRPr lang="en-US"/>
        </a:p>
      </dgm:t>
    </dgm:pt>
    <dgm:pt modelId="{1AD15F13-0BB3-4E04-81C5-5192A7CE6658}" type="sibTrans" cxnId="{45D7CF78-8628-46D7-822F-1ECD927C2137}">
      <dgm:prSet/>
      <dgm:spPr/>
      <dgm:t>
        <a:bodyPr/>
        <a:lstStyle/>
        <a:p>
          <a:endParaRPr lang="en-US"/>
        </a:p>
      </dgm:t>
    </dgm:pt>
    <dgm:pt modelId="{2764FF60-A3D6-684D-9B5F-2F2DF57FC572}">
      <dgm:prSet custT="1"/>
      <dgm:spPr/>
      <dgm:t>
        <a:bodyPr/>
        <a:lstStyle/>
        <a:p>
          <a:r>
            <a:rPr lang="en-DE" sz="1900" dirty="0"/>
            <a:t>Längennormalisierung auf 1.000 Zeiteinheiten</a:t>
          </a:r>
          <a:endParaRPr lang="en-US" sz="1900" dirty="0"/>
        </a:p>
      </dgm:t>
    </dgm:pt>
    <dgm:pt modelId="{0261D845-8CCC-9849-B944-7032796FBCE3}" type="parTrans" cxnId="{5BD433AC-84C2-3440-9437-AD3746E1A786}">
      <dgm:prSet/>
      <dgm:spPr/>
      <dgm:t>
        <a:bodyPr/>
        <a:lstStyle/>
        <a:p>
          <a:endParaRPr lang="en-GB"/>
        </a:p>
      </dgm:t>
    </dgm:pt>
    <dgm:pt modelId="{DA7A5C85-7835-CD4A-9967-2402152BB297}" type="sibTrans" cxnId="{5BD433AC-84C2-3440-9437-AD3746E1A786}">
      <dgm:prSet/>
      <dgm:spPr/>
      <dgm:t>
        <a:bodyPr/>
        <a:lstStyle/>
        <a:p>
          <a:endParaRPr lang="en-GB"/>
        </a:p>
      </dgm:t>
    </dgm:pt>
    <dgm:pt modelId="{40021F85-F51C-CD47-8691-700B09F8D2AD}" type="pres">
      <dgm:prSet presAssocID="{00086E44-9A63-4C9C-A040-3C94723522D7}" presName="linear" presStyleCnt="0">
        <dgm:presLayoutVars>
          <dgm:dir/>
          <dgm:animLvl val="lvl"/>
          <dgm:resizeHandles val="exact"/>
        </dgm:presLayoutVars>
      </dgm:prSet>
      <dgm:spPr/>
    </dgm:pt>
    <dgm:pt modelId="{86FE8B49-4981-6948-A3D3-EF283E61599E}" type="pres">
      <dgm:prSet presAssocID="{2500F5A2-601F-496C-937D-547597F87927}" presName="parentLin" presStyleCnt="0"/>
      <dgm:spPr/>
    </dgm:pt>
    <dgm:pt modelId="{F5BC66AB-4560-744F-981B-06E36D9B1DDE}" type="pres">
      <dgm:prSet presAssocID="{2500F5A2-601F-496C-937D-547597F87927}" presName="parentLeftMargin" presStyleLbl="node1" presStyleIdx="0" presStyleCnt="2"/>
      <dgm:spPr/>
    </dgm:pt>
    <dgm:pt modelId="{BB9DCB66-C611-2B47-8A04-33BF66655B2B}" type="pres">
      <dgm:prSet presAssocID="{2500F5A2-601F-496C-937D-547597F879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69A857-9D47-EC49-B3B3-8E65A99F5F23}" type="pres">
      <dgm:prSet presAssocID="{2500F5A2-601F-496C-937D-547597F87927}" presName="negativeSpace" presStyleCnt="0"/>
      <dgm:spPr/>
    </dgm:pt>
    <dgm:pt modelId="{6E13D6F4-4CBE-744C-9B6C-7494FECC2A3F}" type="pres">
      <dgm:prSet presAssocID="{2500F5A2-601F-496C-937D-547597F87927}" presName="childText" presStyleLbl="conFgAcc1" presStyleIdx="0" presStyleCnt="2">
        <dgm:presLayoutVars>
          <dgm:bulletEnabled val="1"/>
        </dgm:presLayoutVars>
      </dgm:prSet>
      <dgm:spPr/>
    </dgm:pt>
    <dgm:pt modelId="{A138141A-48F3-B944-BC36-A67A21BC652F}" type="pres">
      <dgm:prSet presAssocID="{20B98259-128A-49A0-A1EB-D679AE078B57}" presName="spaceBetweenRectangles" presStyleCnt="0"/>
      <dgm:spPr/>
    </dgm:pt>
    <dgm:pt modelId="{9E5DFC27-184F-EB4F-A699-6485E40A5858}" type="pres">
      <dgm:prSet presAssocID="{607BE307-905A-4A63-B392-60EB269FC969}" presName="parentLin" presStyleCnt="0"/>
      <dgm:spPr/>
    </dgm:pt>
    <dgm:pt modelId="{DCAD05B3-2951-F048-B599-DF3B4FA4DD56}" type="pres">
      <dgm:prSet presAssocID="{607BE307-905A-4A63-B392-60EB269FC969}" presName="parentLeftMargin" presStyleLbl="node1" presStyleIdx="0" presStyleCnt="2"/>
      <dgm:spPr/>
    </dgm:pt>
    <dgm:pt modelId="{AD6F281A-00B3-6F42-8650-502EB37D6DA2}" type="pres">
      <dgm:prSet presAssocID="{607BE307-905A-4A63-B392-60EB269FC96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86A6E6A-2490-5048-B177-E93F3ED20586}" type="pres">
      <dgm:prSet presAssocID="{607BE307-905A-4A63-B392-60EB269FC969}" presName="negativeSpace" presStyleCnt="0"/>
      <dgm:spPr/>
    </dgm:pt>
    <dgm:pt modelId="{4289C0BD-ACB5-D24D-A6E5-77A7FB3D7106}" type="pres">
      <dgm:prSet presAssocID="{607BE307-905A-4A63-B392-60EB269FC969}" presName="childText" presStyleLbl="conFgAcc1" presStyleIdx="1" presStyleCnt="2" custScaleY="112635">
        <dgm:presLayoutVars>
          <dgm:bulletEnabled val="1"/>
        </dgm:presLayoutVars>
      </dgm:prSet>
      <dgm:spPr/>
    </dgm:pt>
  </dgm:ptLst>
  <dgm:cxnLst>
    <dgm:cxn modelId="{E8645402-91F2-DE4E-8A3C-B20669B44C1A}" type="presOf" srcId="{2500F5A2-601F-496C-937D-547597F87927}" destId="{F5BC66AB-4560-744F-981B-06E36D9B1DDE}" srcOrd="0" destOrd="0" presId="urn:microsoft.com/office/officeart/2005/8/layout/list1"/>
    <dgm:cxn modelId="{CDD21F19-CF5D-204B-B097-F8413706EEFD}" type="presOf" srcId="{EB2D1610-E989-4077-AB6B-DDC968E97E95}" destId="{6E13D6F4-4CBE-744C-9B6C-7494FECC2A3F}" srcOrd="0" destOrd="2" presId="urn:microsoft.com/office/officeart/2005/8/layout/list1"/>
    <dgm:cxn modelId="{CFD5E141-D104-4817-8288-BBB631D13E73}" srcId="{2500F5A2-601F-496C-937D-547597F87927}" destId="{E0A9CDCA-6ECF-49EA-9CF0-BD4BA108872D}" srcOrd="0" destOrd="0" parTransId="{9D87CD18-DD62-4E88-BAE6-936CE498CF0A}" sibTransId="{009F16FD-5D40-4825-A3C1-0063F0DACFA4}"/>
    <dgm:cxn modelId="{E7FF8E65-80CD-4332-989A-F3CD7A6C4556}" srcId="{2500F5A2-601F-496C-937D-547597F87927}" destId="{EB2D1610-E989-4077-AB6B-DDC968E97E95}" srcOrd="2" destOrd="0" parTransId="{D84F6640-6188-4A4C-8673-94AAD719793C}" sibTransId="{025F925F-8558-43F7-872B-E8A03A539352}"/>
    <dgm:cxn modelId="{547D1472-D94A-674E-BA9A-D82025BB0D4A}" type="presOf" srcId="{607BE307-905A-4A63-B392-60EB269FC969}" destId="{DCAD05B3-2951-F048-B599-DF3B4FA4DD56}" srcOrd="0" destOrd="0" presId="urn:microsoft.com/office/officeart/2005/8/layout/list1"/>
    <dgm:cxn modelId="{45D7CF78-8628-46D7-822F-1ECD927C2137}" srcId="{607BE307-905A-4A63-B392-60EB269FC969}" destId="{9FBC74AC-9BCB-49D6-890B-9C7FA8052233}" srcOrd="0" destOrd="0" parTransId="{466377F6-735C-46CF-83C5-D1DABB1B29E0}" sibTransId="{1AD15F13-0BB3-4E04-81C5-5192A7CE6658}"/>
    <dgm:cxn modelId="{32BCDB59-3D3A-49D0-ADD9-FEE2E21108BA}" srcId="{00086E44-9A63-4C9C-A040-3C94723522D7}" destId="{607BE307-905A-4A63-B392-60EB269FC969}" srcOrd="1" destOrd="0" parTransId="{0ADE09FC-DD3F-4B3C-BF9B-A8A42BA1E528}" sibTransId="{A1396486-3915-4136-974B-E53AA54728B6}"/>
    <dgm:cxn modelId="{0D9C2F83-EAA6-E240-9A9D-8EFB0878797A}" type="presOf" srcId="{E0A9CDCA-6ECF-49EA-9CF0-BD4BA108872D}" destId="{6E13D6F4-4CBE-744C-9B6C-7494FECC2A3F}" srcOrd="0" destOrd="0" presId="urn:microsoft.com/office/officeart/2005/8/layout/list1"/>
    <dgm:cxn modelId="{CB2C6887-B383-8345-8AFB-570EE01F6C65}" type="presOf" srcId="{2764FF60-A3D6-684D-9B5F-2F2DF57FC572}" destId="{4289C0BD-ACB5-D24D-A6E5-77A7FB3D7106}" srcOrd="0" destOrd="1" presId="urn:microsoft.com/office/officeart/2005/8/layout/list1"/>
    <dgm:cxn modelId="{AEBF9B8C-979A-E043-9DBD-3D684FA98312}" type="presOf" srcId="{00086E44-9A63-4C9C-A040-3C94723522D7}" destId="{40021F85-F51C-CD47-8691-700B09F8D2AD}" srcOrd="0" destOrd="0" presId="urn:microsoft.com/office/officeart/2005/8/layout/list1"/>
    <dgm:cxn modelId="{ED858D9B-F4E8-5740-A963-7DC22C33BF90}" type="presOf" srcId="{2500F5A2-601F-496C-937D-547597F87927}" destId="{BB9DCB66-C611-2B47-8A04-33BF66655B2B}" srcOrd="1" destOrd="0" presId="urn:microsoft.com/office/officeart/2005/8/layout/list1"/>
    <dgm:cxn modelId="{D58B22A8-4121-C346-A852-ACF91A5697F3}" type="presOf" srcId="{607BE307-905A-4A63-B392-60EB269FC969}" destId="{AD6F281A-00B3-6F42-8650-502EB37D6DA2}" srcOrd="1" destOrd="0" presId="urn:microsoft.com/office/officeart/2005/8/layout/list1"/>
    <dgm:cxn modelId="{01319EAB-9A2D-7944-9EBD-7BF87C902601}" type="presOf" srcId="{5A871E49-5115-46C3-81D3-1CEF6FD64DE4}" destId="{6E13D6F4-4CBE-744C-9B6C-7494FECC2A3F}" srcOrd="0" destOrd="1" presId="urn:microsoft.com/office/officeart/2005/8/layout/list1"/>
    <dgm:cxn modelId="{5BD433AC-84C2-3440-9437-AD3746E1A786}" srcId="{607BE307-905A-4A63-B392-60EB269FC969}" destId="{2764FF60-A3D6-684D-9B5F-2F2DF57FC572}" srcOrd="1" destOrd="0" parTransId="{0261D845-8CCC-9849-B944-7032796FBCE3}" sibTransId="{DA7A5C85-7835-CD4A-9967-2402152BB297}"/>
    <dgm:cxn modelId="{FCA4DBE9-2EAE-445D-8995-047EE583D359}" srcId="{00086E44-9A63-4C9C-A040-3C94723522D7}" destId="{2500F5A2-601F-496C-937D-547597F87927}" srcOrd="0" destOrd="0" parTransId="{C9190F12-601A-4541-9A94-A5BC1B17BD15}" sibTransId="{20B98259-128A-49A0-A1EB-D679AE078B57}"/>
    <dgm:cxn modelId="{9F3326FA-B086-0046-8898-CD10E2DF2B19}" type="presOf" srcId="{9FBC74AC-9BCB-49D6-890B-9C7FA8052233}" destId="{4289C0BD-ACB5-D24D-A6E5-77A7FB3D7106}" srcOrd="0" destOrd="0" presId="urn:microsoft.com/office/officeart/2005/8/layout/list1"/>
    <dgm:cxn modelId="{C8CC80FA-E94F-4C6B-8058-55168CE6A561}" srcId="{2500F5A2-601F-496C-937D-547597F87927}" destId="{5A871E49-5115-46C3-81D3-1CEF6FD64DE4}" srcOrd="1" destOrd="0" parTransId="{FE9A2CBE-C06E-47ED-B483-DDB618FFEA13}" sibTransId="{39A80417-2B91-42AB-9E2A-296B9606F4C6}"/>
    <dgm:cxn modelId="{393A9554-F8F1-BE44-8F35-40492AA94A0E}" type="presParOf" srcId="{40021F85-F51C-CD47-8691-700B09F8D2AD}" destId="{86FE8B49-4981-6948-A3D3-EF283E61599E}" srcOrd="0" destOrd="0" presId="urn:microsoft.com/office/officeart/2005/8/layout/list1"/>
    <dgm:cxn modelId="{D9FA814E-FB2C-044A-B149-C48770C74ECA}" type="presParOf" srcId="{86FE8B49-4981-6948-A3D3-EF283E61599E}" destId="{F5BC66AB-4560-744F-981B-06E36D9B1DDE}" srcOrd="0" destOrd="0" presId="urn:microsoft.com/office/officeart/2005/8/layout/list1"/>
    <dgm:cxn modelId="{AD09BB56-8707-EF4F-A47D-D1F05404C0B7}" type="presParOf" srcId="{86FE8B49-4981-6948-A3D3-EF283E61599E}" destId="{BB9DCB66-C611-2B47-8A04-33BF66655B2B}" srcOrd="1" destOrd="0" presId="urn:microsoft.com/office/officeart/2005/8/layout/list1"/>
    <dgm:cxn modelId="{3747A532-4AF7-734C-8615-4396DC02A702}" type="presParOf" srcId="{40021F85-F51C-CD47-8691-700B09F8D2AD}" destId="{F769A857-9D47-EC49-B3B3-8E65A99F5F23}" srcOrd="1" destOrd="0" presId="urn:microsoft.com/office/officeart/2005/8/layout/list1"/>
    <dgm:cxn modelId="{67C62E59-642C-BD4D-8F89-CC7EE6446AF1}" type="presParOf" srcId="{40021F85-F51C-CD47-8691-700B09F8D2AD}" destId="{6E13D6F4-4CBE-744C-9B6C-7494FECC2A3F}" srcOrd="2" destOrd="0" presId="urn:microsoft.com/office/officeart/2005/8/layout/list1"/>
    <dgm:cxn modelId="{2A898387-0BB8-C942-B4F1-7DAC713DF8AC}" type="presParOf" srcId="{40021F85-F51C-CD47-8691-700B09F8D2AD}" destId="{A138141A-48F3-B944-BC36-A67A21BC652F}" srcOrd="3" destOrd="0" presId="urn:microsoft.com/office/officeart/2005/8/layout/list1"/>
    <dgm:cxn modelId="{AE49587F-532E-474C-9D43-C96419300952}" type="presParOf" srcId="{40021F85-F51C-CD47-8691-700B09F8D2AD}" destId="{9E5DFC27-184F-EB4F-A699-6485E40A5858}" srcOrd="4" destOrd="0" presId="urn:microsoft.com/office/officeart/2005/8/layout/list1"/>
    <dgm:cxn modelId="{EA46DC9B-F99A-5D4F-B2DE-1EC85079F2C6}" type="presParOf" srcId="{9E5DFC27-184F-EB4F-A699-6485E40A5858}" destId="{DCAD05B3-2951-F048-B599-DF3B4FA4DD56}" srcOrd="0" destOrd="0" presId="urn:microsoft.com/office/officeart/2005/8/layout/list1"/>
    <dgm:cxn modelId="{FE79BB07-42D8-E34E-8CA8-DE4FF29BE867}" type="presParOf" srcId="{9E5DFC27-184F-EB4F-A699-6485E40A5858}" destId="{AD6F281A-00B3-6F42-8650-502EB37D6DA2}" srcOrd="1" destOrd="0" presId="urn:microsoft.com/office/officeart/2005/8/layout/list1"/>
    <dgm:cxn modelId="{D235EC64-6396-2741-9700-A15D9366670B}" type="presParOf" srcId="{40021F85-F51C-CD47-8691-700B09F8D2AD}" destId="{086A6E6A-2490-5048-B177-E93F3ED20586}" srcOrd="5" destOrd="0" presId="urn:microsoft.com/office/officeart/2005/8/layout/list1"/>
    <dgm:cxn modelId="{2B1B8A05-A6C5-3C4B-AEF9-003D571BBC94}" type="presParOf" srcId="{40021F85-F51C-CD47-8691-700B09F8D2AD}" destId="{4289C0BD-ACB5-D24D-A6E5-77A7FB3D710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613EB3-4076-BF42-B8B7-710CEAC4C8D3}" type="doc">
      <dgm:prSet loTypeId="urn:microsoft.com/office/officeart/2005/8/layout/list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D2EA3DD-F815-C34A-9EB1-486D4BB12629}">
      <dgm:prSet custT="1"/>
      <dgm:spPr/>
      <dgm:t>
        <a:bodyPr/>
        <a:lstStyle/>
        <a:p>
          <a:r>
            <a:rPr lang="en-DE" sz="1800" baseline="0" dirty="0"/>
            <a:t>Hohe Links-Rechts Korrelation bei E1</a:t>
          </a:r>
          <a:endParaRPr lang="en-DE" sz="1800" dirty="0"/>
        </a:p>
      </dgm:t>
    </dgm:pt>
    <dgm:pt modelId="{7C1EE13B-0979-BB4C-80A9-1FCC5EC1EF5B}" type="parTrans" cxnId="{68EC6499-F778-D147-9913-E31C35FBEAC3}">
      <dgm:prSet/>
      <dgm:spPr/>
      <dgm:t>
        <a:bodyPr/>
        <a:lstStyle/>
        <a:p>
          <a:endParaRPr lang="en-GB"/>
        </a:p>
      </dgm:t>
    </dgm:pt>
    <dgm:pt modelId="{0FE55912-503C-E849-B991-616083DCF47F}" type="sibTrans" cxnId="{68EC6499-F778-D147-9913-E31C35FBEAC3}">
      <dgm:prSet/>
      <dgm:spPr/>
      <dgm:t>
        <a:bodyPr/>
        <a:lstStyle/>
        <a:p>
          <a:endParaRPr lang="en-GB"/>
        </a:p>
      </dgm:t>
    </dgm:pt>
    <dgm:pt modelId="{61DC7E2A-4277-0E40-B473-9F6425BB135B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DE" sz="2000" b="1" baseline="0" dirty="0"/>
            <a:t>Zwischen Probanden </a:t>
          </a:r>
          <a:endParaRPr lang="en-DE" sz="2000" b="1" dirty="0"/>
        </a:p>
      </dgm:t>
    </dgm:pt>
    <dgm:pt modelId="{B9FF065D-1F13-A747-85E6-A7778E9FB781}" type="parTrans" cxnId="{B20E29A0-28D8-1F4C-BE1B-030D011AC8F4}">
      <dgm:prSet/>
      <dgm:spPr/>
      <dgm:t>
        <a:bodyPr/>
        <a:lstStyle/>
        <a:p>
          <a:endParaRPr lang="en-GB"/>
        </a:p>
      </dgm:t>
    </dgm:pt>
    <dgm:pt modelId="{AFA74A6A-9556-054E-A928-B3001471B080}" type="sibTrans" cxnId="{B20E29A0-28D8-1F4C-BE1B-030D011AC8F4}">
      <dgm:prSet/>
      <dgm:spPr/>
      <dgm:t>
        <a:bodyPr/>
        <a:lstStyle/>
        <a:p>
          <a:endParaRPr lang="en-GB"/>
        </a:p>
      </dgm:t>
    </dgm:pt>
    <dgm:pt modelId="{E18FB168-71A9-6F48-80DE-13AB958F558A}">
      <dgm:prSet custT="1"/>
      <dgm:spPr/>
      <dgm:t>
        <a:bodyPr/>
        <a:lstStyle/>
        <a:p>
          <a:r>
            <a:rPr lang="en-DE" sz="1800" baseline="0" dirty="0"/>
            <a:t>Konsistente EMG- und GRF-Muster in E1</a:t>
          </a:r>
          <a:endParaRPr lang="en-DE" sz="1800" dirty="0"/>
        </a:p>
      </dgm:t>
    </dgm:pt>
    <dgm:pt modelId="{58F53570-76A3-C643-AB2E-F3EADC50A194}" type="parTrans" cxnId="{064FA62B-F6DF-2746-AAE8-07C10FCF5DE9}">
      <dgm:prSet/>
      <dgm:spPr/>
      <dgm:t>
        <a:bodyPr/>
        <a:lstStyle/>
        <a:p>
          <a:endParaRPr lang="en-GB"/>
        </a:p>
      </dgm:t>
    </dgm:pt>
    <dgm:pt modelId="{068A952B-7097-0D4D-929E-A7C200D86521}" type="sibTrans" cxnId="{064FA62B-F6DF-2746-AAE8-07C10FCF5DE9}">
      <dgm:prSet/>
      <dgm:spPr/>
      <dgm:t>
        <a:bodyPr/>
        <a:lstStyle/>
        <a:p>
          <a:endParaRPr lang="en-GB"/>
        </a:p>
      </dgm:t>
    </dgm:pt>
    <dgm:pt modelId="{968B55EF-5D47-D049-AACF-89A66D842A5F}">
      <dgm:prSet custT="1"/>
      <dgm:spPr/>
      <dgm:t>
        <a:bodyPr/>
        <a:lstStyle/>
        <a:p>
          <a:r>
            <a:rPr lang="en-DE" sz="1800" baseline="0" dirty="0"/>
            <a:t>Hoch bei Quadrizeps-Aktivität (M. rectus femoris, M. vastus medialis) mit Kniewinkel</a:t>
          </a:r>
          <a:endParaRPr lang="en-DE" sz="1800" dirty="0"/>
        </a:p>
      </dgm:t>
    </dgm:pt>
    <dgm:pt modelId="{2DC9B284-2AF2-4348-8FDC-A2C7F2A1C14A}" type="parTrans" cxnId="{D8320A69-0889-4C4E-AB34-AF0CA0801A27}">
      <dgm:prSet/>
      <dgm:spPr/>
      <dgm:t>
        <a:bodyPr/>
        <a:lstStyle/>
        <a:p>
          <a:endParaRPr lang="en-GB"/>
        </a:p>
      </dgm:t>
    </dgm:pt>
    <dgm:pt modelId="{896FF4B1-0E0D-E848-A678-46CF617D830E}" type="sibTrans" cxnId="{D8320A69-0889-4C4E-AB34-AF0CA0801A27}">
      <dgm:prSet/>
      <dgm:spPr/>
      <dgm:t>
        <a:bodyPr/>
        <a:lstStyle/>
        <a:p>
          <a:endParaRPr lang="en-GB"/>
        </a:p>
      </dgm:t>
    </dgm:pt>
    <dgm:pt modelId="{C3CF32B6-50E4-DB43-BE0C-AD65E86D2AEF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DE" sz="2000" b="1" baseline="0" dirty="0"/>
            <a:t>EMG-MoCap Winkel-Korrelation </a:t>
          </a:r>
          <a:endParaRPr lang="en-DE" sz="2000" b="1" dirty="0"/>
        </a:p>
      </dgm:t>
    </dgm:pt>
    <dgm:pt modelId="{A60ABF53-871D-334B-9F7B-242C4182D24F}" type="sibTrans" cxnId="{85648D51-D95C-154E-9CB7-2290F74BE452}">
      <dgm:prSet/>
      <dgm:spPr/>
      <dgm:t>
        <a:bodyPr/>
        <a:lstStyle/>
        <a:p>
          <a:endParaRPr lang="en-GB"/>
        </a:p>
      </dgm:t>
    </dgm:pt>
    <dgm:pt modelId="{FCEE5502-78EB-5041-AC63-A93DF66A8E60}" type="parTrans" cxnId="{85648D51-D95C-154E-9CB7-2290F74BE452}">
      <dgm:prSet/>
      <dgm:spPr/>
      <dgm:t>
        <a:bodyPr/>
        <a:lstStyle/>
        <a:p>
          <a:endParaRPr lang="en-GB"/>
        </a:p>
      </dgm:t>
    </dgm:pt>
    <dgm:pt modelId="{589702C7-CD68-7F40-B5EA-41EDF7D26B7C}">
      <dgm:prSet custT="1"/>
      <dgm:spPr/>
      <dgm:t>
        <a:bodyPr/>
        <a:lstStyle/>
        <a:p>
          <a:r>
            <a:rPr lang="en-DE" sz="1800" baseline="0" dirty="0"/>
            <a:t>Geringer bei fehlerhafter Ausführung (E2, E3)</a:t>
          </a:r>
          <a:endParaRPr lang="en-DE" sz="1800" dirty="0"/>
        </a:p>
      </dgm:t>
    </dgm:pt>
    <dgm:pt modelId="{50884886-D48D-874A-8EDA-90C3642F1813}" type="parTrans" cxnId="{6BF2DB6D-7C8E-954C-A32A-2ABE2F817247}">
      <dgm:prSet/>
      <dgm:spPr/>
      <dgm:t>
        <a:bodyPr/>
        <a:lstStyle/>
        <a:p>
          <a:endParaRPr lang="en-GB"/>
        </a:p>
      </dgm:t>
    </dgm:pt>
    <dgm:pt modelId="{554421E9-42BF-D14B-A4EE-18FC14A0506F}" type="sibTrans" cxnId="{6BF2DB6D-7C8E-954C-A32A-2ABE2F817247}">
      <dgm:prSet/>
      <dgm:spPr/>
      <dgm:t>
        <a:bodyPr/>
        <a:lstStyle/>
        <a:p>
          <a:endParaRPr lang="en-GB"/>
        </a:p>
      </dgm:t>
    </dgm:pt>
    <dgm:pt modelId="{B5688F52-ACAB-B34F-8EA1-8BBFB553DA92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DE" sz="2000" b="1" baseline="0" dirty="0"/>
            <a:t>Innerhalb eines Probanden</a:t>
          </a:r>
          <a:endParaRPr lang="en-DE" sz="2000" b="1" dirty="0"/>
        </a:p>
      </dgm:t>
    </dgm:pt>
    <dgm:pt modelId="{207C33CC-0554-E941-9DB0-08F744C20BE4}" type="sibTrans" cxnId="{E1B0EFD5-6ADC-454E-BC9A-EBDE82E3C32C}">
      <dgm:prSet/>
      <dgm:spPr/>
      <dgm:t>
        <a:bodyPr/>
        <a:lstStyle/>
        <a:p>
          <a:endParaRPr lang="en-GB"/>
        </a:p>
      </dgm:t>
    </dgm:pt>
    <dgm:pt modelId="{B13D7CEB-A8A7-8F44-865E-8090ED3506D0}" type="parTrans" cxnId="{E1B0EFD5-6ADC-454E-BC9A-EBDE82E3C32C}">
      <dgm:prSet/>
      <dgm:spPr/>
      <dgm:t>
        <a:bodyPr/>
        <a:lstStyle/>
        <a:p>
          <a:endParaRPr lang="en-GB"/>
        </a:p>
      </dgm:t>
    </dgm:pt>
    <dgm:pt modelId="{F03C6780-CDB0-1945-BB03-20B18E842D37}">
      <dgm:prSet custT="1"/>
      <dgm:spPr/>
      <dgm:t>
        <a:bodyPr/>
        <a:lstStyle/>
        <a:p>
          <a:r>
            <a:rPr lang="en-DE" sz="1800" baseline="0" dirty="0"/>
            <a:t>Geringere Korrelationen in E2 und E3 durch individuelle Kompensationsstrategien</a:t>
          </a:r>
          <a:endParaRPr lang="en-DE" sz="1800" dirty="0"/>
        </a:p>
      </dgm:t>
    </dgm:pt>
    <dgm:pt modelId="{5D8D7BDD-FDE0-7748-AFC2-794353A6A810}" type="sibTrans" cxnId="{D8051173-5BFD-724F-AF19-14C6C17884DD}">
      <dgm:prSet/>
      <dgm:spPr/>
      <dgm:t>
        <a:bodyPr/>
        <a:lstStyle/>
        <a:p>
          <a:endParaRPr lang="en-GB"/>
        </a:p>
      </dgm:t>
    </dgm:pt>
    <dgm:pt modelId="{55C8F5E8-CC58-1D4A-BA51-18673EAFCDD7}" type="parTrans" cxnId="{D8051173-5BFD-724F-AF19-14C6C17884DD}">
      <dgm:prSet/>
      <dgm:spPr/>
      <dgm:t>
        <a:bodyPr/>
        <a:lstStyle/>
        <a:p>
          <a:endParaRPr lang="en-GB"/>
        </a:p>
      </dgm:t>
    </dgm:pt>
    <dgm:pt modelId="{427E7108-DE6A-2D45-9F5E-97C8076F79A6}" type="pres">
      <dgm:prSet presAssocID="{BD613EB3-4076-BF42-B8B7-710CEAC4C8D3}" presName="linear" presStyleCnt="0">
        <dgm:presLayoutVars>
          <dgm:dir/>
          <dgm:animLvl val="lvl"/>
          <dgm:resizeHandles val="exact"/>
        </dgm:presLayoutVars>
      </dgm:prSet>
      <dgm:spPr/>
    </dgm:pt>
    <dgm:pt modelId="{B3B88A4D-1FAF-A24E-8639-B57B7359397C}" type="pres">
      <dgm:prSet presAssocID="{B5688F52-ACAB-B34F-8EA1-8BBFB553DA92}" presName="parentLin" presStyleCnt="0"/>
      <dgm:spPr/>
    </dgm:pt>
    <dgm:pt modelId="{517C3101-AEE6-A14A-8EF9-7B186FE1CED2}" type="pres">
      <dgm:prSet presAssocID="{B5688F52-ACAB-B34F-8EA1-8BBFB553DA92}" presName="parentLeftMargin" presStyleLbl="node1" presStyleIdx="0" presStyleCnt="3"/>
      <dgm:spPr/>
    </dgm:pt>
    <dgm:pt modelId="{600B9D6F-F165-6043-9862-ED609479B0BF}" type="pres">
      <dgm:prSet presAssocID="{B5688F52-ACAB-B34F-8EA1-8BBFB553DA92}" presName="parentText" presStyleLbl="node1" presStyleIdx="0" presStyleCnt="3" custScaleX="117633">
        <dgm:presLayoutVars>
          <dgm:chMax val="0"/>
          <dgm:bulletEnabled val="1"/>
        </dgm:presLayoutVars>
      </dgm:prSet>
      <dgm:spPr/>
    </dgm:pt>
    <dgm:pt modelId="{69C316D3-692C-B147-8BB2-CD5B8E30A254}" type="pres">
      <dgm:prSet presAssocID="{B5688F52-ACAB-B34F-8EA1-8BBFB553DA92}" presName="negativeSpace" presStyleCnt="0"/>
      <dgm:spPr/>
    </dgm:pt>
    <dgm:pt modelId="{3D2069F6-FE15-4A4B-9188-789245E3F28A}" type="pres">
      <dgm:prSet presAssocID="{B5688F52-ACAB-B34F-8EA1-8BBFB553DA92}" presName="childText" presStyleLbl="conFgAcc1" presStyleIdx="0" presStyleCnt="3">
        <dgm:presLayoutVars>
          <dgm:bulletEnabled val="1"/>
        </dgm:presLayoutVars>
      </dgm:prSet>
      <dgm:spPr/>
    </dgm:pt>
    <dgm:pt modelId="{BC074EDA-891A-7647-B804-35DEAA78E584}" type="pres">
      <dgm:prSet presAssocID="{207C33CC-0554-E941-9DB0-08F744C20BE4}" presName="spaceBetweenRectangles" presStyleCnt="0"/>
      <dgm:spPr/>
    </dgm:pt>
    <dgm:pt modelId="{17A3197C-7E4E-6148-9FF8-282AAB68C7C9}" type="pres">
      <dgm:prSet presAssocID="{61DC7E2A-4277-0E40-B473-9F6425BB135B}" presName="parentLin" presStyleCnt="0"/>
      <dgm:spPr/>
    </dgm:pt>
    <dgm:pt modelId="{7D923229-ED04-4A4A-B534-125CB1EB4DC6}" type="pres">
      <dgm:prSet presAssocID="{61DC7E2A-4277-0E40-B473-9F6425BB135B}" presName="parentLeftMargin" presStyleLbl="node1" presStyleIdx="0" presStyleCnt="3"/>
      <dgm:spPr/>
    </dgm:pt>
    <dgm:pt modelId="{09CB683C-1AFE-B044-BD6B-2B1771B31172}" type="pres">
      <dgm:prSet presAssocID="{61DC7E2A-4277-0E40-B473-9F6425BB135B}" presName="parentText" presStyleLbl="node1" presStyleIdx="1" presStyleCnt="3" custScaleX="117633">
        <dgm:presLayoutVars>
          <dgm:chMax val="0"/>
          <dgm:bulletEnabled val="1"/>
        </dgm:presLayoutVars>
      </dgm:prSet>
      <dgm:spPr/>
    </dgm:pt>
    <dgm:pt modelId="{1676F804-6853-B245-8A24-573C94FD6D3B}" type="pres">
      <dgm:prSet presAssocID="{61DC7E2A-4277-0E40-B473-9F6425BB135B}" presName="negativeSpace" presStyleCnt="0"/>
      <dgm:spPr/>
    </dgm:pt>
    <dgm:pt modelId="{E9A8F15F-A398-1146-A3C8-780B9BB84E72}" type="pres">
      <dgm:prSet presAssocID="{61DC7E2A-4277-0E40-B473-9F6425BB135B}" presName="childText" presStyleLbl="conFgAcc1" presStyleIdx="1" presStyleCnt="3">
        <dgm:presLayoutVars>
          <dgm:bulletEnabled val="1"/>
        </dgm:presLayoutVars>
      </dgm:prSet>
      <dgm:spPr/>
    </dgm:pt>
    <dgm:pt modelId="{40D2A416-43E0-AE45-862D-821039413512}" type="pres">
      <dgm:prSet presAssocID="{AFA74A6A-9556-054E-A928-B3001471B080}" presName="spaceBetweenRectangles" presStyleCnt="0"/>
      <dgm:spPr/>
    </dgm:pt>
    <dgm:pt modelId="{08A96401-1AA0-C540-853E-7B63D3F91A9E}" type="pres">
      <dgm:prSet presAssocID="{C3CF32B6-50E4-DB43-BE0C-AD65E86D2AEF}" presName="parentLin" presStyleCnt="0"/>
      <dgm:spPr/>
    </dgm:pt>
    <dgm:pt modelId="{ED1E4FD9-F9CD-DC41-9175-50CADE420FBF}" type="pres">
      <dgm:prSet presAssocID="{C3CF32B6-50E4-DB43-BE0C-AD65E86D2AEF}" presName="parentLeftMargin" presStyleLbl="node1" presStyleIdx="1" presStyleCnt="3"/>
      <dgm:spPr/>
    </dgm:pt>
    <dgm:pt modelId="{B94F62CF-4073-9641-AC4E-4A740B91FD1C}" type="pres">
      <dgm:prSet presAssocID="{C3CF32B6-50E4-DB43-BE0C-AD65E86D2AEF}" presName="parentText" presStyleLbl="node1" presStyleIdx="2" presStyleCnt="3" custScaleX="117633">
        <dgm:presLayoutVars>
          <dgm:chMax val="0"/>
          <dgm:bulletEnabled val="1"/>
        </dgm:presLayoutVars>
      </dgm:prSet>
      <dgm:spPr/>
    </dgm:pt>
    <dgm:pt modelId="{CFFF12B1-3FC4-F549-BEF7-45837429F959}" type="pres">
      <dgm:prSet presAssocID="{C3CF32B6-50E4-DB43-BE0C-AD65E86D2AEF}" presName="negativeSpace" presStyleCnt="0"/>
      <dgm:spPr/>
    </dgm:pt>
    <dgm:pt modelId="{7CC40C18-71BF-6848-A3EC-E8767659F62A}" type="pres">
      <dgm:prSet presAssocID="{C3CF32B6-50E4-DB43-BE0C-AD65E86D2AE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0FDF716-8E75-F44A-BF2C-96DFD0EBE41C}" type="presOf" srcId="{B5688F52-ACAB-B34F-8EA1-8BBFB553DA92}" destId="{517C3101-AEE6-A14A-8EF9-7B186FE1CED2}" srcOrd="0" destOrd="0" presId="urn:microsoft.com/office/officeart/2005/8/layout/list1"/>
    <dgm:cxn modelId="{064FA62B-F6DF-2746-AAE8-07C10FCF5DE9}" srcId="{61DC7E2A-4277-0E40-B473-9F6425BB135B}" destId="{E18FB168-71A9-6F48-80DE-13AB958F558A}" srcOrd="0" destOrd="0" parTransId="{58F53570-76A3-C643-AB2E-F3EADC50A194}" sibTransId="{068A952B-7097-0D4D-929E-A7C200D86521}"/>
    <dgm:cxn modelId="{DD935843-C395-7F4C-9087-3E285B6970A1}" type="presOf" srcId="{61DC7E2A-4277-0E40-B473-9F6425BB135B}" destId="{09CB683C-1AFE-B044-BD6B-2B1771B31172}" srcOrd="1" destOrd="0" presId="urn:microsoft.com/office/officeart/2005/8/layout/list1"/>
    <dgm:cxn modelId="{D8320A69-0889-4C4E-AB34-AF0CA0801A27}" srcId="{C3CF32B6-50E4-DB43-BE0C-AD65E86D2AEF}" destId="{968B55EF-5D47-D049-AACF-89A66D842A5F}" srcOrd="0" destOrd="0" parTransId="{2DC9B284-2AF2-4348-8FDC-A2C7F2A1C14A}" sibTransId="{896FF4B1-0E0D-E848-A678-46CF617D830E}"/>
    <dgm:cxn modelId="{6BF2DB6D-7C8E-954C-A32A-2ABE2F817247}" srcId="{B5688F52-ACAB-B34F-8EA1-8BBFB553DA92}" destId="{589702C7-CD68-7F40-B5EA-41EDF7D26B7C}" srcOrd="1" destOrd="0" parTransId="{50884886-D48D-874A-8EDA-90C3642F1813}" sibTransId="{554421E9-42BF-D14B-A4EE-18FC14A0506F}"/>
    <dgm:cxn modelId="{85648D51-D95C-154E-9CB7-2290F74BE452}" srcId="{BD613EB3-4076-BF42-B8B7-710CEAC4C8D3}" destId="{C3CF32B6-50E4-DB43-BE0C-AD65E86D2AEF}" srcOrd="2" destOrd="0" parTransId="{FCEE5502-78EB-5041-AC63-A93DF66A8E60}" sibTransId="{A60ABF53-871D-334B-9F7B-242C4182D24F}"/>
    <dgm:cxn modelId="{D8051173-5BFD-724F-AF19-14C6C17884DD}" srcId="{61DC7E2A-4277-0E40-B473-9F6425BB135B}" destId="{F03C6780-CDB0-1945-BB03-20B18E842D37}" srcOrd="1" destOrd="0" parTransId="{55C8F5E8-CC58-1D4A-BA51-18673EAFCDD7}" sibTransId="{5D8D7BDD-FDE0-7748-AFC2-794353A6A810}"/>
    <dgm:cxn modelId="{8E8F1876-0555-3E41-A5A4-E5A757CBE340}" type="presOf" srcId="{C3CF32B6-50E4-DB43-BE0C-AD65E86D2AEF}" destId="{ED1E4FD9-F9CD-DC41-9175-50CADE420FBF}" srcOrd="0" destOrd="0" presId="urn:microsoft.com/office/officeart/2005/8/layout/list1"/>
    <dgm:cxn modelId="{2938C584-A8BB-8B49-A87A-DAEBBDF41387}" type="presOf" srcId="{B5688F52-ACAB-B34F-8EA1-8BBFB553DA92}" destId="{600B9D6F-F165-6043-9862-ED609479B0BF}" srcOrd="1" destOrd="0" presId="urn:microsoft.com/office/officeart/2005/8/layout/list1"/>
    <dgm:cxn modelId="{68EC6499-F778-D147-9913-E31C35FBEAC3}" srcId="{B5688F52-ACAB-B34F-8EA1-8BBFB553DA92}" destId="{1D2EA3DD-F815-C34A-9EB1-486D4BB12629}" srcOrd="0" destOrd="0" parTransId="{7C1EE13B-0979-BB4C-80A9-1FCC5EC1EF5B}" sibTransId="{0FE55912-503C-E849-B991-616083DCF47F}"/>
    <dgm:cxn modelId="{B20E29A0-28D8-1F4C-BE1B-030D011AC8F4}" srcId="{BD613EB3-4076-BF42-B8B7-710CEAC4C8D3}" destId="{61DC7E2A-4277-0E40-B473-9F6425BB135B}" srcOrd="1" destOrd="0" parTransId="{B9FF065D-1F13-A747-85E6-A7778E9FB781}" sibTransId="{AFA74A6A-9556-054E-A928-B3001471B080}"/>
    <dgm:cxn modelId="{C6E703AD-A02A-2744-AD64-F6C56FCE3AFE}" type="presOf" srcId="{E18FB168-71A9-6F48-80DE-13AB958F558A}" destId="{E9A8F15F-A398-1146-A3C8-780B9BB84E72}" srcOrd="0" destOrd="0" presId="urn:microsoft.com/office/officeart/2005/8/layout/list1"/>
    <dgm:cxn modelId="{DBD8F0B0-166A-2A4A-85F1-7EA0D4CA97B5}" type="presOf" srcId="{1D2EA3DD-F815-C34A-9EB1-486D4BB12629}" destId="{3D2069F6-FE15-4A4B-9188-789245E3F28A}" srcOrd="0" destOrd="0" presId="urn:microsoft.com/office/officeart/2005/8/layout/list1"/>
    <dgm:cxn modelId="{ED23C2C1-56D6-8946-94AA-DDB921C54154}" type="presOf" srcId="{C3CF32B6-50E4-DB43-BE0C-AD65E86D2AEF}" destId="{B94F62CF-4073-9641-AC4E-4A740B91FD1C}" srcOrd="1" destOrd="0" presId="urn:microsoft.com/office/officeart/2005/8/layout/list1"/>
    <dgm:cxn modelId="{611E9EC4-505A-4346-A746-429920E069E5}" type="presOf" srcId="{61DC7E2A-4277-0E40-B473-9F6425BB135B}" destId="{7D923229-ED04-4A4A-B534-125CB1EB4DC6}" srcOrd="0" destOrd="0" presId="urn:microsoft.com/office/officeart/2005/8/layout/list1"/>
    <dgm:cxn modelId="{E1B0EFD5-6ADC-454E-BC9A-EBDE82E3C32C}" srcId="{BD613EB3-4076-BF42-B8B7-710CEAC4C8D3}" destId="{B5688F52-ACAB-B34F-8EA1-8BBFB553DA92}" srcOrd="0" destOrd="0" parTransId="{B13D7CEB-A8A7-8F44-865E-8090ED3506D0}" sibTransId="{207C33CC-0554-E941-9DB0-08F744C20BE4}"/>
    <dgm:cxn modelId="{371447DE-C8DB-D449-913C-C56568476C1B}" type="presOf" srcId="{589702C7-CD68-7F40-B5EA-41EDF7D26B7C}" destId="{3D2069F6-FE15-4A4B-9188-789245E3F28A}" srcOrd="0" destOrd="1" presId="urn:microsoft.com/office/officeart/2005/8/layout/list1"/>
    <dgm:cxn modelId="{6B7499E2-AD6B-1F47-AE95-2F0A53CD63B8}" type="presOf" srcId="{F03C6780-CDB0-1945-BB03-20B18E842D37}" destId="{E9A8F15F-A398-1146-A3C8-780B9BB84E72}" srcOrd="0" destOrd="1" presId="urn:microsoft.com/office/officeart/2005/8/layout/list1"/>
    <dgm:cxn modelId="{DB8032E9-3E36-CE49-8D04-C47A1C5804C0}" type="presOf" srcId="{BD613EB3-4076-BF42-B8B7-710CEAC4C8D3}" destId="{427E7108-DE6A-2D45-9F5E-97C8076F79A6}" srcOrd="0" destOrd="0" presId="urn:microsoft.com/office/officeart/2005/8/layout/list1"/>
    <dgm:cxn modelId="{14C114FA-A137-C947-86AB-8A4BB4C3E85E}" type="presOf" srcId="{968B55EF-5D47-D049-AACF-89A66D842A5F}" destId="{7CC40C18-71BF-6848-A3EC-E8767659F62A}" srcOrd="0" destOrd="0" presId="urn:microsoft.com/office/officeart/2005/8/layout/list1"/>
    <dgm:cxn modelId="{8977DF60-1969-D44C-B6AA-E33932E6C00D}" type="presParOf" srcId="{427E7108-DE6A-2D45-9F5E-97C8076F79A6}" destId="{B3B88A4D-1FAF-A24E-8639-B57B7359397C}" srcOrd="0" destOrd="0" presId="urn:microsoft.com/office/officeart/2005/8/layout/list1"/>
    <dgm:cxn modelId="{0DAC0BAB-BD91-0C42-9C47-29650FCE6222}" type="presParOf" srcId="{B3B88A4D-1FAF-A24E-8639-B57B7359397C}" destId="{517C3101-AEE6-A14A-8EF9-7B186FE1CED2}" srcOrd="0" destOrd="0" presId="urn:microsoft.com/office/officeart/2005/8/layout/list1"/>
    <dgm:cxn modelId="{4CE86332-505C-E24D-9BD9-37DF06ABEAB3}" type="presParOf" srcId="{B3B88A4D-1FAF-A24E-8639-B57B7359397C}" destId="{600B9D6F-F165-6043-9862-ED609479B0BF}" srcOrd="1" destOrd="0" presId="urn:microsoft.com/office/officeart/2005/8/layout/list1"/>
    <dgm:cxn modelId="{987B4A1A-E1C6-C54C-96B1-BC15BDD41ACA}" type="presParOf" srcId="{427E7108-DE6A-2D45-9F5E-97C8076F79A6}" destId="{69C316D3-692C-B147-8BB2-CD5B8E30A254}" srcOrd="1" destOrd="0" presId="urn:microsoft.com/office/officeart/2005/8/layout/list1"/>
    <dgm:cxn modelId="{13679393-C408-D442-9956-7A71724950B3}" type="presParOf" srcId="{427E7108-DE6A-2D45-9F5E-97C8076F79A6}" destId="{3D2069F6-FE15-4A4B-9188-789245E3F28A}" srcOrd="2" destOrd="0" presId="urn:microsoft.com/office/officeart/2005/8/layout/list1"/>
    <dgm:cxn modelId="{4070E1F9-0C1D-A147-9CDF-CBA4EDE44EF0}" type="presParOf" srcId="{427E7108-DE6A-2D45-9F5E-97C8076F79A6}" destId="{BC074EDA-891A-7647-B804-35DEAA78E584}" srcOrd="3" destOrd="0" presId="urn:microsoft.com/office/officeart/2005/8/layout/list1"/>
    <dgm:cxn modelId="{9F87E725-3EE9-2B44-9C28-53FA2CBDC816}" type="presParOf" srcId="{427E7108-DE6A-2D45-9F5E-97C8076F79A6}" destId="{17A3197C-7E4E-6148-9FF8-282AAB68C7C9}" srcOrd="4" destOrd="0" presId="urn:microsoft.com/office/officeart/2005/8/layout/list1"/>
    <dgm:cxn modelId="{2A6D0437-FDF6-5849-8F3E-2468A3B6EF0F}" type="presParOf" srcId="{17A3197C-7E4E-6148-9FF8-282AAB68C7C9}" destId="{7D923229-ED04-4A4A-B534-125CB1EB4DC6}" srcOrd="0" destOrd="0" presId="urn:microsoft.com/office/officeart/2005/8/layout/list1"/>
    <dgm:cxn modelId="{CFDC39B8-E8EB-EC49-8B49-0DFE90D6BD68}" type="presParOf" srcId="{17A3197C-7E4E-6148-9FF8-282AAB68C7C9}" destId="{09CB683C-1AFE-B044-BD6B-2B1771B31172}" srcOrd="1" destOrd="0" presId="urn:microsoft.com/office/officeart/2005/8/layout/list1"/>
    <dgm:cxn modelId="{E3BD01C5-1517-614D-9E24-AE8757E1A365}" type="presParOf" srcId="{427E7108-DE6A-2D45-9F5E-97C8076F79A6}" destId="{1676F804-6853-B245-8A24-573C94FD6D3B}" srcOrd="5" destOrd="0" presId="urn:microsoft.com/office/officeart/2005/8/layout/list1"/>
    <dgm:cxn modelId="{7FC0C96E-9189-4B4B-8985-3726EDB062F9}" type="presParOf" srcId="{427E7108-DE6A-2D45-9F5E-97C8076F79A6}" destId="{E9A8F15F-A398-1146-A3C8-780B9BB84E72}" srcOrd="6" destOrd="0" presId="urn:microsoft.com/office/officeart/2005/8/layout/list1"/>
    <dgm:cxn modelId="{FA71BBDB-0896-274E-B40F-9B44B72F14B0}" type="presParOf" srcId="{427E7108-DE6A-2D45-9F5E-97C8076F79A6}" destId="{40D2A416-43E0-AE45-862D-821039413512}" srcOrd="7" destOrd="0" presId="urn:microsoft.com/office/officeart/2005/8/layout/list1"/>
    <dgm:cxn modelId="{51BAFCAE-459C-6C46-9A30-3B09C8EAF5C6}" type="presParOf" srcId="{427E7108-DE6A-2D45-9F5E-97C8076F79A6}" destId="{08A96401-1AA0-C540-853E-7B63D3F91A9E}" srcOrd="8" destOrd="0" presId="urn:microsoft.com/office/officeart/2005/8/layout/list1"/>
    <dgm:cxn modelId="{D31CB1C5-96A0-7E4C-96FB-719551F14089}" type="presParOf" srcId="{08A96401-1AA0-C540-853E-7B63D3F91A9E}" destId="{ED1E4FD9-F9CD-DC41-9175-50CADE420FBF}" srcOrd="0" destOrd="0" presId="urn:microsoft.com/office/officeart/2005/8/layout/list1"/>
    <dgm:cxn modelId="{397A6DCD-C145-F140-B196-ED6A60AE08ED}" type="presParOf" srcId="{08A96401-1AA0-C540-853E-7B63D3F91A9E}" destId="{B94F62CF-4073-9641-AC4E-4A740B91FD1C}" srcOrd="1" destOrd="0" presId="urn:microsoft.com/office/officeart/2005/8/layout/list1"/>
    <dgm:cxn modelId="{1640E9F6-388C-5E42-AD07-418FA8D6FABB}" type="presParOf" srcId="{427E7108-DE6A-2D45-9F5E-97C8076F79A6}" destId="{CFFF12B1-3FC4-F549-BEF7-45837429F959}" srcOrd="9" destOrd="0" presId="urn:microsoft.com/office/officeart/2005/8/layout/list1"/>
    <dgm:cxn modelId="{EACDE88D-E229-904A-BB5A-5708CD41D01B}" type="presParOf" srcId="{427E7108-DE6A-2D45-9F5E-97C8076F79A6}" destId="{7CC40C18-71BF-6848-A3EC-E8767659F62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825CF9-1BAA-4A86-B816-C4EB99E3622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224010-777D-4EF0-88A0-BDF237AB2FD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DE" sz="2100" b="1" dirty="0"/>
            <a:t>Merkmalsextraktion</a:t>
          </a:r>
          <a:endParaRPr lang="en-US" sz="2100" b="1" dirty="0"/>
        </a:p>
      </dgm:t>
    </dgm:pt>
    <dgm:pt modelId="{AE2ACDD6-83AE-475C-887E-1336EB60D0DE}" type="parTrans" cxnId="{BD2FD9E7-043F-4BB2-B3D7-B4379D2438C8}">
      <dgm:prSet/>
      <dgm:spPr/>
      <dgm:t>
        <a:bodyPr/>
        <a:lstStyle/>
        <a:p>
          <a:endParaRPr lang="en-US"/>
        </a:p>
      </dgm:t>
    </dgm:pt>
    <dgm:pt modelId="{24877655-1AE8-4F6D-9E93-E536EFFBD38C}" type="sibTrans" cxnId="{BD2FD9E7-043F-4BB2-B3D7-B4379D2438C8}">
      <dgm:prSet/>
      <dgm:spPr/>
      <dgm:t>
        <a:bodyPr/>
        <a:lstStyle/>
        <a:p>
          <a:endParaRPr lang="en-US"/>
        </a:p>
      </dgm:t>
    </dgm:pt>
    <dgm:pt modelId="{88BFC80A-9F76-49C0-8324-BE916BD09F78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2000" dirty="0"/>
            <a:t>F</a:t>
          </a:r>
          <a:r>
            <a:rPr lang="en-DE" sz="2000" dirty="0"/>
            <a:t>ür jede einzelne Wiederholung:</a:t>
          </a:r>
          <a:endParaRPr lang="en-US" sz="2000" dirty="0"/>
        </a:p>
      </dgm:t>
    </dgm:pt>
    <dgm:pt modelId="{51427912-FFF9-4521-8D42-488C419E10C3}" type="parTrans" cxnId="{02A6D2FB-B30E-46AB-80E5-462946C77B5D}">
      <dgm:prSet/>
      <dgm:spPr/>
      <dgm:t>
        <a:bodyPr/>
        <a:lstStyle/>
        <a:p>
          <a:endParaRPr lang="en-US"/>
        </a:p>
      </dgm:t>
    </dgm:pt>
    <dgm:pt modelId="{23C7F056-68C7-4AB3-9380-F10FFAA1702C}" type="sibTrans" cxnId="{02A6D2FB-B30E-46AB-80E5-462946C77B5D}">
      <dgm:prSet/>
      <dgm:spPr/>
      <dgm:t>
        <a:bodyPr/>
        <a:lstStyle/>
        <a:p>
          <a:endParaRPr lang="en-US"/>
        </a:p>
      </dgm:t>
    </dgm:pt>
    <dgm:pt modelId="{C4B320C7-FD6D-4F82-928F-E02FD4B491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DE" sz="2000" b="1" dirty="0"/>
            <a:t>Integral + normalisiert: </a:t>
          </a:r>
          <a:r>
            <a:rPr lang="en-DE" sz="2000" dirty="0"/>
            <a:t>EMG, GRF</a:t>
          </a:r>
          <a:endParaRPr lang="en-US" sz="2000" dirty="0"/>
        </a:p>
      </dgm:t>
    </dgm:pt>
    <dgm:pt modelId="{411589C1-466A-4374-8164-F7D7312506EE}" type="parTrans" cxnId="{378CF047-4120-4108-858F-ABCAA3A08B3D}">
      <dgm:prSet/>
      <dgm:spPr/>
      <dgm:t>
        <a:bodyPr/>
        <a:lstStyle/>
        <a:p>
          <a:endParaRPr lang="en-US"/>
        </a:p>
      </dgm:t>
    </dgm:pt>
    <dgm:pt modelId="{76474418-F752-457B-92EC-AB1851DE8177}" type="sibTrans" cxnId="{378CF047-4120-4108-858F-ABCAA3A08B3D}">
      <dgm:prSet/>
      <dgm:spPr/>
      <dgm:t>
        <a:bodyPr/>
        <a:lstStyle/>
        <a:p>
          <a:endParaRPr lang="en-US"/>
        </a:p>
      </dgm:t>
    </dgm:pt>
    <dgm:pt modelId="{F5067B8F-F267-48CF-9BB4-EC72C978B99B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DE" sz="2100" b="1" dirty="0"/>
            <a:t>Evaluationsmetriken </a:t>
          </a:r>
          <a:endParaRPr lang="en-US" sz="2100" b="1" dirty="0"/>
        </a:p>
      </dgm:t>
    </dgm:pt>
    <dgm:pt modelId="{0857A355-D102-4920-8EF0-994ECAEE6642}" type="parTrans" cxnId="{29BADAB9-7D52-4F80-86E0-39120000401E}">
      <dgm:prSet/>
      <dgm:spPr/>
      <dgm:t>
        <a:bodyPr/>
        <a:lstStyle/>
        <a:p>
          <a:endParaRPr lang="en-US"/>
        </a:p>
      </dgm:t>
    </dgm:pt>
    <dgm:pt modelId="{7CA4BC53-C08F-40A5-A0A3-BB0ED23B3857}" type="sibTrans" cxnId="{29BADAB9-7D52-4F80-86E0-39120000401E}">
      <dgm:prSet/>
      <dgm:spPr/>
      <dgm:t>
        <a:bodyPr/>
        <a:lstStyle/>
        <a:p>
          <a:endParaRPr lang="en-US"/>
        </a:p>
      </dgm:t>
    </dgm:pt>
    <dgm:pt modelId="{01F96424-CB5B-4253-9A0B-69746B43413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DE" sz="2000" b="1" dirty="0"/>
            <a:t>F1-Score:</a:t>
          </a:r>
          <a:r>
            <a:rPr lang="en-DE" sz="2000" dirty="0"/>
            <a:t>     Harmonisches Mittel von Präzision und Sensitivität</a:t>
          </a:r>
          <a:endParaRPr lang="en-US" sz="2000" dirty="0"/>
        </a:p>
      </dgm:t>
    </dgm:pt>
    <dgm:pt modelId="{EE8C2395-CAD7-427B-BFA8-7AFD34A1E9DC}" type="parTrans" cxnId="{5852474D-116A-43C7-BF82-CF91CB4136F2}">
      <dgm:prSet/>
      <dgm:spPr/>
      <dgm:t>
        <a:bodyPr/>
        <a:lstStyle/>
        <a:p>
          <a:endParaRPr lang="en-US"/>
        </a:p>
      </dgm:t>
    </dgm:pt>
    <dgm:pt modelId="{3E8018AD-BA96-44C2-9ABA-3BF17A662432}" type="sibTrans" cxnId="{5852474D-116A-43C7-BF82-CF91CB4136F2}">
      <dgm:prSet/>
      <dgm:spPr/>
      <dgm:t>
        <a:bodyPr/>
        <a:lstStyle/>
        <a:p>
          <a:endParaRPr lang="en-US"/>
        </a:p>
      </dgm:t>
    </dgm:pt>
    <dgm:pt modelId="{AB75450C-82BE-4983-814E-0548BEE544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DE" sz="2000" b="1" dirty="0"/>
            <a:t>Sensitivität</a:t>
          </a:r>
          <a:r>
            <a:rPr lang="en-DE" sz="2000" dirty="0"/>
            <a:t>:                True Positive Rate</a:t>
          </a:r>
          <a:endParaRPr lang="en-US" sz="2000" dirty="0"/>
        </a:p>
      </dgm:t>
    </dgm:pt>
    <dgm:pt modelId="{16B15567-BDB4-4E3F-A2D5-543FF034378C}" type="parTrans" cxnId="{AEDDE7D6-6C2F-40EB-B43C-3BFCF852FC81}">
      <dgm:prSet/>
      <dgm:spPr/>
      <dgm:t>
        <a:bodyPr/>
        <a:lstStyle/>
        <a:p>
          <a:endParaRPr lang="en-US"/>
        </a:p>
      </dgm:t>
    </dgm:pt>
    <dgm:pt modelId="{1FA05529-53DE-4759-A1C2-28447CE11D3E}" type="sibTrans" cxnId="{AEDDE7D6-6C2F-40EB-B43C-3BFCF852FC81}">
      <dgm:prSet/>
      <dgm:spPr/>
      <dgm:t>
        <a:bodyPr/>
        <a:lstStyle/>
        <a:p>
          <a:endParaRPr lang="en-US"/>
        </a:p>
      </dgm:t>
    </dgm:pt>
    <dgm:pt modelId="{72EFA557-0DE6-4888-AD7F-06CE4FC6C22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DE" sz="2000" b="1" dirty="0"/>
            <a:t>Spezifität</a:t>
          </a:r>
          <a:r>
            <a:rPr lang="en-DE" sz="2000" dirty="0"/>
            <a:t>:                   True Negative Rate</a:t>
          </a:r>
          <a:endParaRPr lang="en-US" sz="2000" dirty="0"/>
        </a:p>
      </dgm:t>
    </dgm:pt>
    <dgm:pt modelId="{4107B15C-F4A4-4004-B3AF-9D9C39ADB8C5}" type="parTrans" cxnId="{EAC88614-35CE-4DDF-AD25-A158B874A67F}">
      <dgm:prSet/>
      <dgm:spPr/>
      <dgm:t>
        <a:bodyPr/>
        <a:lstStyle/>
        <a:p>
          <a:endParaRPr lang="en-US"/>
        </a:p>
      </dgm:t>
    </dgm:pt>
    <dgm:pt modelId="{5E9B38B1-1F32-4DE8-9B6D-6D6327D0F811}" type="sibTrans" cxnId="{EAC88614-35CE-4DDF-AD25-A158B874A67F}">
      <dgm:prSet/>
      <dgm:spPr/>
      <dgm:t>
        <a:bodyPr/>
        <a:lstStyle/>
        <a:p>
          <a:endParaRPr lang="en-US"/>
        </a:p>
      </dgm:t>
    </dgm:pt>
    <dgm:pt modelId="{B0BC7049-BE3A-4FD7-83A3-3B441B8D6D5B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DE" sz="2100" b="1" dirty="0"/>
            <a:t>Zwei Entscheidungsbaum-Modelle</a:t>
          </a:r>
          <a:endParaRPr lang="en-US" sz="2100" b="1" dirty="0"/>
        </a:p>
      </dgm:t>
    </dgm:pt>
    <dgm:pt modelId="{3E769FA8-E846-479E-9DAF-DB3084F98AD4}" type="parTrans" cxnId="{4A720CE7-1DC5-4D29-9806-4D5ECF79D82E}">
      <dgm:prSet/>
      <dgm:spPr/>
      <dgm:t>
        <a:bodyPr/>
        <a:lstStyle/>
        <a:p>
          <a:endParaRPr lang="en-US"/>
        </a:p>
      </dgm:t>
    </dgm:pt>
    <dgm:pt modelId="{BED0F6F2-C6CF-4683-A8CC-B902F047B430}" type="sibTrans" cxnId="{4A720CE7-1DC5-4D29-9806-4D5ECF79D82E}">
      <dgm:prSet/>
      <dgm:spPr/>
      <dgm:t>
        <a:bodyPr/>
        <a:lstStyle/>
        <a:p>
          <a:endParaRPr lang="en-US"/>
        </a:p>
      </dgm:t>
    </dgm:pt>
    <dgm:pt modelId="{1608B3D3-A4F6-43BE-B9FF-A206088910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DE" sz="2000" b="1" dirty="0"/>
            <a:t>Ziel 1:            </a:t>
          </a:r>
          <a:r>
            <a:rPr lang="en-DE" sz="2000" dirty="0"/>
            <a:t>Klassifikation korrekte vs. fehlerhafte Ausführung</a:t>
          </a:r>
          <a:endParaRPr lang="en-US" sz="2000" dirty="0"/>
        </a:p>
      </dgm:t>
    </dgm:pt>
    <dgm:pt modelId="{9DDAEFE7-B05C-4E04-831C-66A4F1910EFE}" type="parTrans" cxnId="{3E0FC5FB-EB9D-48CA-9167-21336EA79CA0}">
      <dgm:prSet/>
      <dgm:spPr/>
      <dgm:t>
        <a:bodyPr/>
        <a:lstStyle/>
        <a:p>
          <a:endParaRPr lang="en-US"/>
        </a:p>
      </dgm:t>
    </dgm:pt>
    <dgm:pt modelId="{60CC9FE1-114A-413A-A50A-405656980069}" type="sibTrans" cxnId="{3E0FC5FB-EB9D-48CA-9167-21336EA79CA0}">
      <dgm:prSet/>
      <dgm:spPr/>
      <dgm:t>
        <a:bodyPr/>
        <a:lstStyle/>
        <a:p>
          <a:endParaRPr lang="en-US"/>
        </a:p>
      </dgm:t>
    </dgm:pt>
    <dgm:pt modelId="{E2DDC69E-CE96-4C57-9A95-8DDDB4F0C3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DE" sz="2000" b="1" dirty="0"/>
            <a:t>Ziel 2:            </a:t>
          </a:r>
          <a:r>
            <a:rPr lang="en-DE" sz="2000" dirty="0"/>
            <a:t>Klassifikation E1, E2, E3</a:t>
          </a:r>
          <a:endParaRPr lang="en-US" sz="2000" dirty="0"/>
        </a:p>
      </dgm:t>
    </dgm:pt>
    <dgm:pt modelId="{E7377BDF-DE33-407D-822A-E1FC3AE2977F}" type="parTrans" cxnId="{160AAD00-C358-405F-A1C8-FF5B9D948A4C}">
      <dgm:prSet/>
      <dgm:spPr/>
      <dgm:t>
        <a:bodyPr/>
        <a:lstStyle/>
        <a:p>
          <a:endParaRPr lang="en-US"/>
        </a:p>
      </dgm:t>
    </dgm:pt>
    <dgm:pt modelId="{BC6DD162-F109-483C-983A-A1887AAC6727}" type="sibTrans" cxnId="{160AAD00-C358-405F-A1C8-FF5B9D948A4C}">
      <dgm:prSet/>
      <dgm:spPr/>
      <dgm:t>
        <a:bodyPr/>
        <a:lstStyle/>
        <a:p>
          <a:endParaRPr lang="en-US"/>
        </a:p>
      </dgm:t>
    </dgm:pt>
    <dgm:pt modelId="{79F41F02-5BE1-704A-AEF3-BEB18568D6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DE" sz="2000" b="1" dirty="0"/>
            <a:t>Peaks:                       </a:t>
          </a:r>
          <a:r>
            <a:rPr lang="en-DE" sz="2000" dirty="0"/>
            <a:t>EMG, GRF, Winkel</a:t>
          </a:r>
          <a:endParaRPr lang="en-US" sz="2000" dirty="0"/>
        </a:p>
      </dgm:t>
    </dgm:pt>
    <dgm:pt modelId="{DA3BC954-1EBF-5948-9C4E-7DBD5978DBD6}" type="parTrans" cxnId="{95F0B840-DB18-F343-8A48-A074219BD7F9}">
      <dgm:prSet/>
      <dgm:spPr/>
      <dgm:t>
        <a:bodyPr/>
        <a:lstStyle/>
        <a:p>
          <a:endParaRPr lang="en-GB"/>
        </a:p>
      </dgm:t>
    </dgm:pt>
    <dgm:pt modelId="{EBC99740-AB9C-0044-91C5-B5C1881F772D}" type="sibTrans" cxnId="{95F0B840-DB18-F343-8A48-A074219BD7F9}">
      <dgm:prSet/>
      <dgm:spPr/>
      <dgm:t>
        <a:bodyPr/>
        <a:lstStyle/>
        <a:p>
          <a:endParaRPr lang="en-GB"/>
        </a:p>
      </dgm:t>
    </dgm:pt>
    <dgm:pt modelId="{C12FF170-21BC-FD4E-8A10-2EA453217C83}">
      <dgm:prSet custT="1"/>
      <dgm:spPr/>
      <dgm:t>
        <a:bodyPr/>
        <a:lstStyle/>
        <a:p>
          <a:pPr>
            <a:lnSpc>
              <a:spcPct val="100000"/>
            </a:lnSpc>
            <a:buFont typeface="Wingdings" pitchFamily="2" charset="2"/>
            <a:buChar char="Ø"/>
          </a:pPr>
          <a:r>
            <a:rPr lang="en-DE" sz="2000" dirty="0"/>
            <a:t>Leave-one-out-Ansatz zur Validierung</a:t>
          </a:r>
          <a:endParaRPr lang="en-US" sz="2000" dirty="0"/>
        </a:p>
      </dgm:t>
    </dgm:pt>
    <dgm:pt modelId="{62C086A1-645B-B842-85F7-1C94F19C1744}" type="parTrans" cxnId="{321CB8C4-91DD-A742-91A0-B401EED71CCD}">
      <dgm:prSet/>
      <dgm:spPr/>
      <dgm:t>
        <a:bodyPr/>
        <a:lstStyle/>
        <a:p>
          <a:endParaRPr lang="en-GB"/>
        </a:p>
      </dgm:t>
    </dgm:pt>
    <dgm:pt modelId="{D84E576B-381F-D241-8762-D6AFA92FADF6}" type="sibTrans" cxnId="{321CB8C4-91DD-A742-91A0-B401EED71CCD}">
      <dgm:prSet/>
      <dgm:spPr/>
      <dgm:t>
        <a:bodyPr/>
        <a:lstStyle/>
        <a:p>
          <a:endParaRPr lang="en-GB"/>
        </a:p>
      </dgm:t>
    </dgm:pt>
    <dgm:pt modelId="{E226A208-EF8D-3342-81BA-FF897ED524B0}" type="pres">
      <dgm:prSet presAssocID="{B3825CF9-1BAA-4A86-B816-C4EB99E3622E}" presName="Name0" presStyleCnt="0">
        <dgm:presLayoutVars>
          <dgm:dir/>
          <dgm:animLvl val="lvl"/>
          <dgm:resizeHandles val="exact"/>
        </dgm:presLayoutVars>
      </dgm:prSet>
      <dgm:spPr/>
    </dgm:pt>
    <dgm:pt modelId="{A25418CD-365E-7C4E-BE86-42CFA8A56B00}" type="pres">
      <dgm:prSet presAssocID="{7D224010-777D-4EF0-88A0-BDF237AB2FD9}" presName="composite" presStyleCnt="0"/>
      <dgm:spPr/>
    </dgm:pt>
    <dgm:pt modelId="{D54BFF0D-2ED7-E342-A4BC-4C9D1444897E}" type="pres">
      <dgm:prSet presAssocID="{7D224010-777D-4EF0-88A0-BDF237AB2FD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CA7819A-D076-B043-8631-9C7905920283}" type="pres">
      <dgm:prSet presAssocID="{7D224010-777D-4EF0-88A0-BDF237AB2FD9}" presName="desTx" presStyleLbl="alignAccFollowNode1" presStyleIdx="0" presStyleCnt="3">
        <dgm:presLayoutVars>
          <dgm:bulletEnabled val="1"/>
        </dgm:presLayoutVars>
      </dgm:prSet>
      <dgm:spPr/>
    </dgm:pt>
    <dgm:pt modelId="{B0704EED-5A9A-A94C-9F4D-D70920F2835E}" type="pres">
      <dgm:prSet presAssocID="{24877655-1AE8-4F6D-9E93-E536EFFBD38C}" presName="space" presStyleCnt="0"/>
      <dgm:spPr/>
    </dgm:pt>
    <dgm:pt modelId="{14C3740D-D863-6D48-8919-7A5E0EBC47E0}" type="pres">
      <dgm:prSet presAssocID="{B0BC7049-BE3A-4FD7-83A3-3B441B8D6D5B}" presName="composite" presStyleCnt="0"/>
      <dgm:spPr/>
    </dgm:pt>
    <dgm:pt modelId="{ED59DABE-2DE9-9848-8940-AB7A9DA0974A}" type="pres">
      <dgm:prSet presAssocID="{B0BC7049-BE3A-4FD7-83A3-3B441B8D6D5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8CBE291-E65D-5342-BBFE-04308633475D}" type="pres">
      <dgm:prSet presAssocID="{B0BC7049-BE3A-4FD7-83A3-3B441B8D6D5B}" presName="desTx" presStyleLbl="alignAccFollowNode1" presStyleIdx="1" presStyleCnt="3">
        <dgm:presLayoutVars>
          <dgm:bulletEnabled val="1"/>
        </dgm:presLayoutVars>
      </dgm:prSet>
      <dgm:spPr/>
    </dgm:pt>
    <dgm:pt modelId="{E4DD42D8-DDE0-F14B-9B99-262A9D9CA806}" type="pres">
      <dgm:prSet presAssocID="{BED0F6F2-C6CF-4683-A8CC-B902F047B430}" presName="space" presStyleCnt="0"/>
      <dgm:spPr/>
    </dgm:pt>
    <dgm:pt modelId="{14A87520-4444-D14C-87D3-9470904141A4}" type="pres">
      <dgm:prSet presAssocID="{F5067B8F-F267-48CF-9BB4-EC72C978B99B}" presName="composite" presStyleCnt="0"/>
      <dgm:spPr/>
    </dgm:pt>
    <dgm:pt modelId="{0CEC9D42-0BAB-F444-97F1-4FED008BC53F}" type="pres">
      <dgm:prSet presAssocID="{F5067B8F-F267-48CF-9BB4-EC72C978B9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6E48B76-1BD3-8C4C-8300-074044477E9F}" type="pres">
      <dgm:prSet presAssocID="{F5067B8F-F267-48CF-9BB4-EC72C978B99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60AAD00-C358-405F-A1C8-FF5B9D948A4C}" srcId="{B0BC7049-BE3A-4FD7-83A3-3B441B8D6D5B}" destId="{E2DDC69E-CE96-4C57-9A95-8DDDB4F0C3F9}" srcOrd="1" destOrd="0" parTransId="{E7377BDF-DE33-407D-822A-E1FC3AE2977F}" sibTransId="{BC6DD162-F109-483C-983A-A1887AAC6727}"/>
    <dgm:cxn modelId="{5F238704-12B8-F247-85E6-F4BCAC2E3411}" type="presOf" srcId="{AB75450C-82BE-4983-814E-0548BEE54436}" destId="{C6E48B76-1BD3-8C4C-8300-074044477E9F}" srcOrd="0" destOrd="1" presId="urn:microsoft.com/office/officeart/2005/8/layout/hList1"/>
    <dgm:cxn modelId="{EAC88614-35CE-4DDF-AD25-A158B874A67F}" srcId="{F5067B8F-F267-48CF-9BB4-EC72C978B99B}" destId="{72EFA557-0DE6-4888-AD7F-06CE4FC6C227}" srcOrd="2" destOrd="0" parTransId="{4107B15C-F4A4-4004-B3AF-9D9C39ADB8C5}" sibTransId="{5E9B38B1-1F32-4DE8-9B6D-6D6327D0F811}"/>
    <dgm:cxn modelId="{7572D929-36FE-CE44-A16C-1E3A4567E8EA}" type="presOf" srcId="{01F96424-CB5B-4253-9A0B-69746B434130}" destId="{C6E48B76-1BD3-8C4C-8300-074044477E9F}" srcOrd="0" destOrd="0" presId="urn:microsoft.com/office/officeart/2005/8/layout/hList1"/>
    <dgm:cxn modelId="{9AA4453F-CF70-4843-8E98-21F0A3D20694}" type="presOf" srcId="{C4B320C7-FD6D-4F82-928F-E02FD4B491AB}" destId="{1CA7819A-D076-B043-8631-9C7905920283}" srcOrd="0" destOrd="2" presId="urn:microsoft.com/office/officeart/2005/8/layout/hList1"/>
    <dgm:cxn modelId="{95F0B840-DB18-F343-8A48-A074219BD7F9}" srcId="{88BFC80A-9F76-49C0-8324-BE916BD09F78}" destId="{79F41F02-5BE1-704A-AEF3-BEB18568D623}" srcOrd="0" destOrd="0" parTransId="{DA3BC954-1EBF-5948-9C4E-7DBD5978DBD6}" sibTransId="{EBC99740-AB9C-0044-91C5-B5C1881F772D}"/>
    <dgm:cxn modelId="{0E73C060-7991-5D47-A712-7FF8D724B33C}" type="presOf" srcId="{E2DDC69E-CE96-4C57-9A95-8DDDB4F0C3F9}" destId="{78CBE291-E65D-5342-BBFE-04308633475D}" srcOrd="0" destOrd="1" presId="urn:microsoft.com/office/officeart/2005/8/layout/hList1"/>
    <dgm:cxn modelId="{3976F363-0C84-F34F-80F6-6D4D1EF34A06}" type="presOf" srcId="{C12FF170-21BC-FD4E-8A10-2EA453217C83}" destId="{78CBE291-E65D-5342-BBFE-04308633475D}" srcOrd="0" destOrd="2" presId="urn:microsoft.com/office/officeart/2005/8/layout/hList1"/>
    <dgm:cxn modelId="{378CF047-4120-4108-858F-ABCAA3A08B3D}" srcId="{88BFC80A-9F76-49C0-8324-BE916BD09F78}" destId="{C4B320C7-FD6D-4F82-928F-E02FD4B491AB}" srcOrd="1" destOrd="0" parTransId="{411589C1-466A-4374-8164-F7D7312506EE}" sibTransId="{76474418-F752-457B-92EC-AB1851DE8177}"/>
    <dgm:cxn modelId="{5852474D-116A-43C7-BF82-CF91CB4136F2}" srcId="{F5067B8F-F267-48CF-9BB4-EC72C978B99B}" destId="{01F96424-CB5B-4253-9A0B-69746B434130}" srcOrd="0" destOrd="0" parTransId="{EE8C2395-CAD7-427B-BFA8-7AFD34A1E9DC}" sibTransId="{3E8018AD-BA96-44C2-9ABA-3BF17A662432}"/>
    <dgm:cxn modelId="{DAB3C574-19AC-9F46-88EB-CF4A56F4945A}" type="presOf" srcId="{1608B3D3-A4F6-43BE-B9FF-A20608891009}" destId="{78CBE291-E65D-5342-BBFE-04308633475D}" srcOrd="0" destOrd="0" presId="urn:microsoft.com/office/officeart/2005/8/layout/hList1"/>
    <dgm:cxn modelId="{CF450EB0-3E57-2246-814C-45F1046B3B3E}" type="presOf" srcId="{88BFC80A-9F76-49C0-8324-BE916BD09F78}" destId="{1CA7819A-D076-B043-8631-9C7905920283}" srcOrd="0" destOrd="0" presId="urn:microsoft.com/office/officeart/2005/8/layout/hList1"/>
    <dgm:cxn modelId="{B46A3DB3-3B06-0747-8F48-F7ADA60C140C}" type="presOf" srcId="{79F41F02-5BE1-704A-AEF3-BEB18568D623}" destId="{1CA7819A-D076-B043-8631-9C7905920283}" srcOrd="0" destOrd="1" presId="urn:microsoft.com/office/officeart/2005/8/layout/hList1"/>
    <dgm:cxn modelId="{29BADAB9-7D52-4F80-86E0-39120000401E}" srcId="{B3825CF9-1BAA-4A86-B816-C4EB99E3622E}" destId="{F5067B8F-F267-48CF-9BB4-EC72C978B99B}" srcOrd="2" destOrd="0" parTransId="{0857A355-D102-4920-8EF0-994ECAEE6642}" sibTransId="{7CA4BC53-C08F-40A5-A0A3-BB0ED23B3857}"/>
    <dgm:cxn modelId="{634BF6C0-883E-9749-97F3-16839E23BA1A}" type="presOf" srcId="{7D224010-777D-4EF0-88A0-BDF237AB2FD9}" destId="{D54BFF0D-2ED7-E342-A4BC-4C9D1444897E}" srcOrd="0" destOrd="0" presId="urn:microsoft.com/office/officeart/2005/8/layout/hList1"/>
    <dgm:cxn modelId="{321CB8C4-91DD-A742-91A0-B401EED71CCD}" srcId="{B0BC7049-BE3A-4FD7-83A3-3B441B8D6D5B}" destId="{C12FF170-21BC-FD4E-8A10-2EA453217C83}" srcOrd="2" destOrd="0" parTransId="{62C086A1-645B-B842-85F7-1C94F19C1744}" sibTransId="{D84E576B-381F-D241-8762-D6AFA92FADF6}"/>
    <dgm:cxn modelId="{AEDDE7D6-6C2F-40EB-B43C-3BFCF852FC81}" srcId="{F5067B8F-F267-48CF-9BB4-EC72C978B99B}" destId="{AB75450C-82BE-4983-814E-0548BEE54436}" srcOrd="1" destOrd="0" parTransId="{16B15567-BDB4-4E3F-A2D5-543FF034378C}" sibTransId="{1FA05529-53DE-4759-A1C2-28447CE11D3E}"/>
    <dgm:cxn modelId="{4A720CE7-1DC5-4D29-9806-4D5ECF79D82E}" srcId="{B3825CF9-1BAA-4A86-B816-C4EB99E3622E}" destId="{B0BC7049-BE3A-4FD7-83A3-3B441B8D6D5B}" srcOrd="1" destOrd="0" parTransId="{3E769FA8-E846-479E-9DAF-DB3084F98AD4}" sibTransId="{BED0F6F2-C6CF-4683-A8CC-B902F047B430}"/>
    <dgm:cxn modelId="{BD2FD9E7-043F-4BB2-B3D7-B4379D2438C8}" srcId="{B3825CF9-1BAA-4A86-B816-C4EB99E3622E}" destId="{7D224010-777D-4EF0-88A0-BDF237AB2FD9}" srcOrd="0" destOrd="0" parTransId="{AE2ACDD6-83AE-475C-887E-1336EB60D0DE}" sibTransId="{24877655-1AE8-4F6D-9E93-E536EFFBD38C}"/>
    <dgm:cxn modelId="{FF1D83EB-92F9-1841-AE8B-5CF36A0DE440}" type="presOf" srcId="{B0BC7049-BE3A-4FD7-83A3-3B441B8D6D5B}" destId="{ED59DABE-2DE9-9848-8940-AB7A9DA0974A}" srcOrd="0" destOrd="0" presId="urn:microsoft.com/office/officeart/2005/8/layout/hList1"/>
    <dgm:cxn modelId="{FBD90EF1-4901-F542-88C1-A1262C1366DE}" type="presOf" srcId="{F5067B8F-F267-48CF-9BB4-EC72C978B99B}" destId="{0CEC9D42-0BAB-F444-97F1-4FED008BC53F}" srcOrd="0" destOrd="0" presId="urn:microsoft.com/office/officeart/2005/8/layout/hList1"/>
    <dgm:cxn modelId="{09EDC7F3-F6A5-804C-A02A-48B02BF700FC}" type="presOf" srcId="{B3825CF9-1BAA-4A86-B816-C4EB99E3622E}" destId="{E226A208-EF8D-3342-81BA-FF897ED524B0}" srcOrd="0" destOrd="0" presId="urn:microsoft.com/office/officeart/2005/8/layout/hList1"/>
    <dgm:cxn modelId="{606948F7-8513-BA49-B2D5-65BBBFE8E263}" type="presOf" srcId="{72EFA557-0DE6-4888-AD7F-06CE4FC6C227}" destId="{C6E48B76-1BD3-8C4C-8300-074044477E9F}" srcOrd="0" destOrd="2" presId="urn:microsoft.com/office/officeart/2005/8/layout/hList1"/>
    <dgm:cxn modelId="{3E0FC5FB-EB9D-48CA-9167-21336EA79CA0}" srcId="{B0BC7049-BE3A-4FD7-83A3-3B441B8D6D5B}" destId="{1608B3D3-A4F6-43BE-B9FF-A20608891009}" srcOrd="0" destOrd="0" parTransId="{9DDAEFE7-B05C-4E04-831C-66A4F1910EFE}" sibTransId="{60CC9FE1-114A-413A-A50A-405656980069}"/>
    <dgm:cxn modelId="{02A6D2FB-B30E-46AB-80E5-462946C77B5D}" srcId="{7D224010-777D-4EF0-88A0-BDF237AB2FD9}" destId="{88BFC80A-9F76-49C0-8324-BE916BD09F78}" srcOrd="0" destOrd="0" parTransId="{51427912-FFF9-4521-8D42-488C419E10C3}" sibTransId="{23C7F056-68C7-4AB3-9380-F10FFAA1702C}"/>
    <dgm:cxn modelId="{F329C248-BD2F-3442-8F09-E914BBCDFB59}" type="presParOf" srcId="{E226A208-EF8D-3342-81BA-FF897ED524B0}" destId="{A25418CD-365E-7C4E-BE86-42CFA8A56B00}" srcOrd="0" destOrd="0" presId="urn:microsoft.com/office/officeart/2005/8/layout/hList1"/>
    <dgm:cxn modelId="{109FCFFF-2110-054C-95BA-109FF6211E9F}" type="presParOf" srcId="{A25418CD-365E-7C4E-BE86-42CFA8A56B00}" destId="{D54BFF0D-2ED7-E342-A4BC-4C9D1444897E}" srcOrd="0" destOrd="0" presId="urn:microsoft.com/office/officeart/2005/8/layout/hList1"/>
    <dgm:cxn modelId="{B4EF7DEC-C52E-8C4E-80AF-AA053FCAE1BB}" type="presParOf" srcId="{A25418CD-365E-7C4E-BE86-42CFA8A56B00}" destId="{1CA7819A-D076-B043-8631-9C7905920283}" srcOrd="1" destOrd="0" presId="urn:microsoft.com/office/officeart/2005/8/layout/hList1"/>
    <dgm:cxn modelId="{DAE4B275-D7EA-5A4C-97B4-6E57979FBCFE}" type="presParOf" srcId="{E226A208-EF8D-3342-81BA-FF897ED524B0}" destId="{B0704EED-5A9A-A94C-9F4D-D70920F2835E}" srcOrd="1" destOrd="0" presId="urn:microsoft.com/office/officeart/2005/8/layout/hList1"/>
    <dgm:cxn modelId="{2BE86AE0-751D-5048-84E4-838FD64C173D}" type="presParOf" srcId="{E226A208-EF8D-3342-81BA-FF897ED524B0}" destId="{14C3740D-D863-6D48-8919-7A5E0EBC47E0}" srcOrd="2" destOrd="0" presId="urn:microsoft.com/office/officeart/2005/8/layout/hList1"/>
    <dgm:cxn modelId="{7E6C529C-7731-534F-AB15-3B104660CC42}" type="presParOf" srcId="{14C3740D-D863-6D48-8919-7A5E0EBC47E0}" destId="{ED59DABE-2DE9-9848-8940-AB7A9DA0974A}" srcOrd="0" destOrd="0" presId="urn:microsoft.com/office/officeart/2005/8/layout/hList1"/>
    <dgm:cxn modelId="{50A98A18-ACAC-5E47-85F1-3768CEE6728A}" type="presParOf" srcId="{14C3740D-D863-6D48-8919-7A5E0EBC47E0}" destId="{78CBE291-E65D-5342-BBFE-04308633475D}" srcOrd="1" destOrd="0" presId="urn:microsoft.com/office/officeart/2005/8/layout/hList1"/>
    <dgm:cxn modelId="{BAE055B2-75AC-5447-97B6-66271D20D59A}" type="presParOf" srcId="{E226A208-EF8D-3342-81BA-FF897ED524B0}" destId="{E4DD42D8-DDE0-F14B-9B99-262A9D9CA806}" srcOrd="3" destOrd="0" presId="urn:microsoft.com/office/officeart/2005/8/layout/hList1"/>
    <dgm:cxn modelId="{428B9F0E-A878-214F-8D9D-34541AD02EC7}" type="presParOf" srcId="{E226A208-EF8D-3342-81BA-FF897ED524B0}" destId="{14A87520-4444-D14C-87D3-9470904141A4}" srcOrd="4" destOrd="0" presId="urn:microsoft.com/office/officeart/2005/8/layout/hList1"/>
    <dgm:cxn modelId="{AFAF3E9D-3471-6C41-8330-2E109A582459}" type="presParOf" srcId="{14A87520-4444-D14C-87D3-9470904141A4}" destId="{0CEC9D42-0BAB-F444-97F1-4FED008BC53F}" srcOrd="0" destOrd="0" presId="urn:microsoft.com/office/officeart/2005/8/layout/hList1"/>
    <dgm:cxn modelId="{0B88A600-1270-9547-B732-B0F9CE159E6F}" type="presParOf" srcId="{14A87520-4444-D14C-87D3-9470904141A4}" destId="{C6E48B76-1BD3-8C4C-8300-074044477E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278A74-206F-704D-8AEC-CE2DD73B3FDB}" type="doc">
      <dgm:prSet loTypeId="urn:microsoft.com/office/officeart/2005/8/layout/list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C51F8A1-517C-DF49-8546-4A2A4EBC973C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2000" b="1" baseline="0" dirty="0"/>
            <a:t>EMG-Features</a:t>
          </a:r>
          <a:endParaRPr lang="en-DE" sz="2000" dirty="0"/>
        </a:p>
      </dgm:t>
    </dgm:pt>
    <dgm:pt modelId="{7AD8176E-DEC3-8344-B9DC-AA6DE71004B7}" type="parTrans" cxnId="{DCA1969F-4321-164C-9DEA-14B6966EDB49}">
      <dgm:prSet/>
      <dgm:spPr/>
      <dgm:t>
        <a:bodyPr/>
        <a:lstStyle/>
        <a:p>
          <a:endParaRPr lang="en-GB"/>
        </a:p>
      </dgm:t>
    </dgm:pt>
    <dgm:pt modelId="{F40C18F2-97BB-7E4A-B54C-600B344BA428}" type="sibTrans" cxnId="{DCA1969F-4321-164C-9DEA-14B6966EDB49}">
      <dgm:prSet/>
      <dgm:spPr/>
      <dgm:t>
        <a:bodyPr/>
        <a:lstStyle/>
        <a:p>
          <a:endParaRPr lang="en-GB"/>
        </a:p>
      </dgm:t>
    </dgm:pt>
    <dgm:pt modelId="{C7EA8FD0-F24F-DD48-9CED-DB9F52CA5CEC}">
      <dgm:prSet custT="1"/>
      <dgm:spPr/>
      <dgm:t>
        <a:bodyPr/>
        <a:lstStyle/>
        <a:p>
          <a:r>
            <a:rPr lang="en-GB" sz="1900" b="1" baseline="0" dirty="0"/>
            <a:t>Peaks</a:t>
          </a:r>
          <a:r>
            <a:rPr lang="en-GB" sz="1900" baseline="0" dirty="0"/>
            <a:t>: Sehr </a:t>
          </a:r>
          <a:r>
            <a:rPr lang="en-GB" sz="1900" baseline="0" dirty="0" err="1"/>
            <a:t>zuverlässig</a:t>
          </a:r>
          <a:endParaRPr lang="en-DE" sz="1900" dirty="0"/>
        </a:p>
      </dgm:t>
    </dgm:pt>
    <dgm:pt modelId="{90328DF7-9091-4A4E-855F-84DFC41BDECD}" type="parTrans" cxnId="{C0F440BA-D9E7-AD4A-8D0A-0984B3C55627}">
      <dgm:prSet/>
      <dgm:spPr/>
      <dgm:t>
        <a:bodyPr/>
        <a:lstStyle/>
        <a:p>
          <a:endParaRPr lang="en-GB"/>
        </a:p>
      </dgm:t>
    </dgm:pt>
    <dgm:pt modelId="{71280033-EFDA-7241-ABC9-B6A0EE16BE56}" type="sibTrans" cxnId="{C0F440BA-D9E7-AD4A-8D0A-0984B3C55627}">
      <dgm:prSet/>
      <dgm:spPr/>
      <dgm:t>
        <a:bodyPr/>
        <a:lstStyle/>
        <a:p>
          <a:endParaRPr lang="en-GB"/>
        </a:p>
      </dgm:t>
    </dgm:pt>
    <dgm:pt modelId="{988333D4-4777-184B-B73A-8C600249797B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2000" b="1" baseline="0" dirty="0"/>
            <a:t>GRF-Features</a:t>
          </a:r>
          <a:endParaRPr lang="en-DE" sz="2000" dirty="0"/>
        </a:p>
      </dgm:t>
    </dgm:pt>
    <dgm:pt modelId="{F554A2AF-3015-EB4C-B28A-6AB148BA9677}" type="parTrans" cxnId="{3CA17467-57D3-2841-91A5-2E637D59E5EB}">
      <dgm:prSet/>
      <dgm:spPr/>
      <dgm:t>
        <a:bodyPr/>
        <a:lstStyle/>
        <a:p>
          <a:endParaRPr lang="en-GB"/>
        </a:p>
      </dgm:t>
    </dgm:pt>
    <dgm:pt modelId="{9700178D-81C1-0048-93CF-B6545873EE51}" type="sibTrans" cxnId="{3CA17467-57D3-2841-91A5-2E637D59E5EB}">
      <dgm:prSet/>
      <dgm:spPr/>
      <dgm:t>
        <a:bodyPr/>
        <a:lstStyle/>
        <a:p>
          <a:endParaRPr lang="en-GB"/>
        </a:p>
      </dgm:t>
    </dgm:pt>
    <dgm:pt modelId="{97AA3955-59DA-5A4C-B43E-7FABE5284A21}">
      <dgm:prSet custT="1"/>
      <dgm:spPr/>
      <dgm:t>
        <a:bodyPr/>
        <a:lstStyle/>
        <a:p>
          <a:r>
            <a:rPr lang="en-GB" sz="1900" b="1" baseline="0" dirty="0"/>
            <a:t>Peaks</a:t>
          </a:r>
          <a:r>
            <a:rPr lang="en-GB" sz="1900" baseline="0" dirty="0"/>
            <a:t>: </a:t>
          </a:r>
          <a:r>
            <a:rPr lang="en-GB" sz="1900" baseline="0" dirty="0" err="1"/>
            <a:t>Moderat</a:t>
          </a:r>
          <a:r>
            <a:rPr lang="en-GB" sz="1900" baseline="0" dirty="0"/>
            <a:t>, </a:t>
          </a:r>
          <a:r>
            <a:rPr lang="en-GB" sz="1900" baseline="0" dirty="0" err="1"/>
            <a:t>variabel</a:t>
          </a:r>
          <a:endParaRPr lang="en-DE" sz="1900" dirty="0"/>
        </a:p>
      </dgm:t>
    </dgm:pt>
    <dgm:pt modelId="{823DB08B-4119-DA4E-8F21-60814FDCE8C6}" type="parTrans" cxnId="{2709227A-4359-9042-A927-48CAF8F7A11E}">
      <dgm:prSet/>
      <dgm:spPr/>
      <dgm:t>
        <a:bodyPr/>
        <a:lstStyle/>
        <a:p>
          <a:endParaRPr lang="en-GB"/>
        </a:p>
      </dgm:t>
    </dgm:pt>
    <dgm:pt modelId="{9BFFC372-7B2A-1C46-9AFC-0A6A6D994271}" type="sibTrans" cxnId="{2709227A-4359-9042-A927-48CAF8F7A11E}">
      <dgm:prSet/>
      <dgm:spPr/>
      <dgm:t>
        <a:bodyPr/>
        <a:lstStyle/>
        <a:p>
          <a:endParaRPr lang="en-GB"/>
        </a:p>
      </dgm:t>
    </dgm:pt>
    <dgm:pt modelId="{ED5121AE-C4E5-DF44-BCB6-B11632381912}">
      <dgm:prSet custT="1"/>
      <dgm:spPr/>
      <dgm:t>
        <a:bodyPr/>
        <a:lstStyle/>
        <a:p>
          <a:r>
            <a:rPr lang="en-GB" sz="1900" b="1" baseline="0" dirty="0"/>
            <a:t>Integral</a:t>
          </a:r>
          <a:r>
            <a:rPr lang="en-GB" sz="1900" baseline="0" dirty="0"/>
            <a:t>: </a:t>
          </a:r>
          <a:r>
            <a:rPr lang="en-GB" sz="1900" baseline="0" dirty="0" err="1"/>
            <a:t>Solide</a:t>
          </a:r>
          <a:r>
            <a:rPr lang="en-GB" sz="1900" baseline="0" dirty="0"/>
            <a:t> </a:t>
          </a:r>
          <a:r>
            <a:rPr lang="en-GB" sz="1900" baseline="0" dirty="0" err="1"/>
            <a:t>Leistung</a:t>
          </a:r>
          <a:endParaRPr lang="en-DE" sz="1900" dirty="0"/>
        </a:p>
      </dgm:t>
    </dgm:pt>
    <dgm:pt modelId="{FBBE1E53-E545-8949-922D-F8F3355FE552}" type="parTrans" cxnId="{5085E552-FC0F-094F-B097-03FBF71307AC}">
      <dgm:prSet/>
      <dgm:spPr/>
      <dgm:t>
        <a:bodyPr/>
        <a:lstStyle/>
        <a:p>
          <a:endParaRPr lang="en-GB"/>
        </a:p>
      </dgm:t>
    </dgm:pt>
    <dgm:pt modelId="{285651A9-333C-BF48-8A72-08058C4838DC}" type="sibTrans" cxnId="{5085E552-FC0F-094F-B097-03FBF71307AC}">
      <dgm:prSet/>
      <dgm:spPr/>
      <dgm:t>
        <a:bodyPr/>
        <a:lstStyle/>
        <a:p>
          <a:endParaRPr lang="en-GB"/>
        </a:p>
      </dgm:t>
    </dgm:pt>
    <dgm:pt modelId="{C70A544A-6D7F-4541-9BD5-49349EC6C3F3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2000" b="1" baseline="0" dirty="0"/>
            <a:t>Winkel-Features</a:t>
          </a:r>
          <a:endParaRPr lang="en-DE" sz="2000" dirty="0"/>
        </a:p>
      </dgm:t>
    </dgm:pt>
    <dgm:pt modelId="{BAC6FC2D-60C4-894F-9B6D-018F570EC927}" type="parTrans" cxnId="{A295FA4F-2CBD-6B4A-9313-28830FC4F8CE}">
      <dgm:prSet/>
      <dgm:spPr/>
      <dgm:t>
        <a:bodyPr/>
        <a:lstStyle/>
        <a:p>
          <a:endParaRPr lang="en-GB"/>
        </a:p>
      </dgm:t>
    </dgm:pt>
    <dgm:pt modelId="{E0380242-EA06-E74E-B824-13F67CDD8E68}" type="sibTrans" cxnId="{A295FA4F-2CBD-6B4A-9313-28830FC4F8CE}">
      <dgm:prSet/>
      <dgm:spPr/>
      <dgm:t>
        <a:bodyPr/>
        <a:lstStyle/>
        <a:p>
          <a:endParaRPr lang="en-GB"/>
        </a:p>
      </dgm:t>
    </dgm:pt>
    <dgm:pt modelId="{27584399-3531-C046-B60B-4C9879AAB89C}">
      <dgm:prSet custT="1"/>
      <dgm:spPr/>
      <dgm:t>
        <a:bodyPr/>
        <a:lstStyle/>
        <a:p>
          <a:r>
            <a:rPr lang="en-GB" sz="1900" b="1" baseline="0" dirty="0" err="1"/>
            <a:t>MoCap</a:t>
          </a:r>
          <a:r>
            <a:rPr lang="en-GB" sz="1900" baseline="0" dirty="0"/>
            <a:t>: </a:t>
          </a:r>
          <a:r>
            <a:rPr lang="en-GB" sz="1900" baseline="0" dirty="0" err="1"/>
            <a:t>Zuverlässigstes</a:t>
          </a:r>
          <a:r>
            <a:rPr lang="en-GB" sz="1900" baseline="0" dirty="0"/>
            <a:t> </a:t>
          </a:r>
          <a:r>
            <a:rPr lang="en-GB" sz="1900" baseline="0" dirty="0" err="1"/>
            <a:t>Merkmal</a:t>
          </a:r>
          <a:r>
            <a:rPr lang="en-GB" sz="1900" baseline="0" dirty="0"/>
            <a:t> (F1 max: 1.0)</a:t>
          </a:r>
          <a:endParaRPr lang="en-DE" sz="1900" dirty="0"/>
        </a:p>
      </dgm:t>
    </dgm:pt>
    <dgm:pt modelId="{33286D1D-509F-3945-A009-24EBEC16C7DE}" type="parTrans" cxnId="{E1608F26-CE25-C445-86FB-22916C2EB79A}">
      <dgm:prSet/>
      <dgm:spPr/>
      <dgm:t>
        <a:bodyPr/>
        <a:lstStyle/>
        <a:p>
          <a:endParaRPr lang="en-GB"/>
        </a:p>
      </dgm:t>
    </dgm:pt>
    <dgm:pt modelId="{41EBCBBD-AE63-9C49-806E-7B988AFC663E}" type="sibTrans" cxnId="{E1608F26-CE25-C445-86FB-22916C2EB79A}">
      <dgm:prSet/>
      <dgm:spPr/>
      <dgm:t>
        <a:bodyPr/>
        <a:lstStyle/>
        <a:p>
          <a:endParaRPr lang="en-GB"/>
        </a:p>
      </dgm:t>
    </dgm:pt>
    <dgm:pt modelId="{9264CF4C-4A9E-7E4A-8056-DE0A943B3D76}">
      <dgm:prSet custT="1"/>
      <dgm:spPr/>
      <dgm:t>
        <a:bodyPr/>
        <a:lstStyle/>
        <a:p>
          <a:r>
            <a:rPr lang="en-GB" sz="1900" b="1" baseline="0" dirty="0" err="1"/>
            <a:t>Kamera</a:t>
          </a:r>
          <a:r>
            <a:rPr lang="en-GB" sz="1900" b="1" baseline="0" dirty="0"/>
            <a:t> 2</a:t>
          </a:r>
          <a:r>
            <a:rPr lang="en-GB" sz="1900" b="0" baseline="0" dirty="0"/>
            <a:t> (frontal)</a:t>
          </a:r>
          <a:r>
            <a:rPr lang="en-GB" sz="1900" baseline="0" dirty="0"/>
            <a:t>: Besser </a:t>
          </a:r>
          <a:r>
            <a:rPr lang="en-GB" sz="1900" baseline="0" dirty="0" err="1"/>
            <a:t>als</a:t>
          </a:r>
          <a:r>
            <a:rPr lang="en-GB" sz="1900" baseline="0" dirty="0"/>
            <a:t> </a:t>
          </a:r>
          <a:r>
            <a:rPr lang="en-GB" sz="1900" baseline="0" dirty="0" err="1"/>
            <a:t>Kamera</a:t>
          </a:r>
          <a:r>
            <a:rPr lang="en-GB" sz="1900" baseline="0" dirty="0"/>
            <a:t> 1, </a:t>
          </a:r>
          <a:r>
            <a:rPr lang="en-GB" sz="1900" baseline="0" dirty="0" err="1"/>
            <a:t>aber</a:t>
          </a:r>
          <a:r>
            <a:rPr lang="en-GB" sz="1900" baseline="0" dirty="0"/>
            <a:t> </a:t>
          </a:r>
          <a:r>
            <a:rPr lang="en-GB" sz="1900" baseline="0" dirty="0" err="1"/>
            <a:t>hinter</a:t>
          </a:r>
          <a:r>
            <a:rPr lang="en-GB" sz="1900" baseline="0" dirty="0"/>
            <a:t> </a:t>
          </a:r>
          <a:r>
            <a:rPr lang="en-GB" sz="1900" baseline="0" dirty="0" err="1"/>
            <a:t>MoCap</a:t>
          </a:r>
          <a:endParaRPr lang="en-DE" sz="1900" dirty="0"/>
        </a:p>
      </dgm:t>
    </dgm:pt>
    <dgm:pt modelId="{159522DD-C49D-3B4F-B4A1-2A7F1912E21A}" type="parTrans" cxnId="{59323BC1-7F73-4E4F-912F-CC6341DBFDC7}">
      <dgm:prSet/>
      <dgm:spPr/>
      <dgm:t>
        <a:bodyPr/>
        <a:lstStyle/>
        <a:p>
          <a:endParaRPr lang="en-GB"/>
        </a:p>
      </dgm:t>
    </dgm:pt>
    <dgm:pt modelId="{BEEE8AE9-C3A2-E74C-9E9B-3B26CB07D319}" type="sibTrans" cxnId="{59323BC1-7F73-4E4F-912F-CC6341DBFDC7}">
      <dgm:prSet/>
      <dgm:spPr/>
      <dgm:t>
        <a:bodyPr/>
        <a:lstStyle/>
        <a:p>
          <a:endParaRPr lang="en-GB"/>
        </a:p>
      </dgm:t>
    </dgm:pt>
    <dgm:pt modelId="{8DA767C6-3A37-5A44-A6D9-6D5514590CEB}">
      <dgm:prSet custT="1"/>
      <dgm:spPr/>
      <dgm:t>
        <a:bodyPr/>
        <a:lstStyle/>
        <a:p>
          <a:r>
            <a:rPr lang="en-GB" sz="1900" b="1" baseline="0" dirty="0"/>
            <a:t>Integral (Norm)</a:t>
          </a:r>
          <a:r>
            <a:rPr lang="en-GB" sz="1900" baseline="0" dirty="0"/>
            <a:t>: Moderate </a:t>
          </a:r>
          <a:r>
            <a:rPr lang="en-GB" sz="1900" baseline="0" dirty="0" err="1"/>
            <a:t>Leistung</a:t>
          </a:r>
          <a:r>
            <a:rPr lang="en-GB" sz="1900" baseline="0" dirty="0"/>
            <a:t>, </a:t>
          </a:r>
          <a:r>
            <a:rPr lang="en-GB" sz="1900" baseline="0" dirty="0" err="1"/>
            <a:t>normiert</a:t>
          </a:r>
          <a:r>
            <a:rPr lang="en-GB" sz="1900" baseline="0" dirty="0"/>
            <a:t> </a:t>
          </a:r>
          <a:r>
            <a:rPr lang="en-GB" sz="1900" baseline="0" dirty="0" err="1"/>
            <a:t>besser</a:t>
          </a:r>
          <a:endParaRPr lang="en-DE" sz="1900" dirty="0"/>
        </a:p>
      </dgm:t>
    </dgm:pt>
    <dgm:pt modelId="{D85CC874-E05E-3443-B115-A0244FBCE47C}" type="parTrans" cxnId="{89F87EA0-360D-D84B-8D4E-9CF0EF70E0F4}">
      <dgm:prSet/>
      <dgm:spPr/>
      <dgm:t>
        <a:bodyPr/>
        <a:lstStyle/>
        <a:p>
          <a:endParaRPr lang="en-GB"/>
        </a:p>
      </dgm:t>
    </dgm:pt>
    <dgm:pt modelId="{6FAC8143-0AAF-B648-A90C-AFEF9D6C3D17}" type="sibTrans" cxnId="{89F87EA0-360D-D84B-8D4E-9CF0EF70E0F4}">
      <dgm:prSet/>
      <dgm:spPr/>
      <dgm:t>
        <a:bodyPr/>
        <a:lstStyle/>
        <a:p>
          <a:endParaRPr lang="en-GB"/>
        </a:p>
      </dgm:t>
    </dgm:pt>
    <dgm:pt modelId="{1419E5E9-035D-FF42-9AF5-EE6C0C370FDE}">
      <dgm:prSet custT="1"/>
      <dgm:spPr/>
      <dgm:t>
        <a:bodyPr/>
        <a:lstStyle/>
        <a:p>
          <a:r>
            <a:rPr lang="en-GB" sz="1900" b="1" baseline="0" dirty="0" err="1"/>
            <a:t>Kamera</a:t>
          </a:r>
          <a:r>
            <a:rPr lang="en-GB" sz="1900" b="1" baseline="0" dirty="0"/>
            <a:t> 1 </a:t>
          </a:r>
          <a:r>
            <a:rPr lang="en-GB" sz="1900" b="0" baseline="0" dirty="0"/>
            <a:t>(lateral)</a:t>
          </a:r>
          <a:r>
            <a:rPr lang="en-GB" sz="1900" baseline="0" dirty="0"/>
            <a:t>: </a:t>
          </a:r>
          <a:r>
            <a:rPr lang="en-GB" sz="1900" baseline="0" dirty="0" err="1"/>
            <a:t>Schwächere</a:t>
          </a:r>
          <a:r>
            <a:rPr lang="en-GB" sz="1900" baseline="0" dirty="0"/>
            <a:t> </a:t>
          </a:r>
          <a:r>
            <a:rPr lang="en-GB" sz="1900" baseline="0" dirty="0" err="1"/>
            <a:t>Leistung</a:t>
          </a:r>
          <a:endParaRPr lang="en-DE" sz="1900" dirty="0"/>
        </a:p>
      </dgm:t>
    </dgm:pt>
    <dgm:pt modelId="{F0C9CBAB-EF2F-BB4E-8C46-271FF847DEEC}" type="parTrans" cxnId="{FE4920BC-300E-7149-8F38-CF7072A5E25A}">
      <dgm:prSet/>
      <dgm:spPr/>
      <dgm:t>
        <a:bodyPr/>
        <a:lstStyle/>
        <a:p>
          <a:endParaRPr lang="en-GB"/>
        </a:p>
      </dgm:t>
    </dgm:pt>
    <dgm:pt modelId="{AB05BA79-7958-3540-8447-733EC8C6A6CE}" type="sibTrans" cxnId="{FE4920BC-300E-7149-8F38-CF7072A5E25A}">
      <dgm:prSet/>
      <dgm:spPr/>
      <dgm:t>
        <a:bodyPr/>
        <a:lstStyle/>
        <a:p>
          <a:endParaRPr lang="en-GB"/>
        </a:p>
      </dgm:t>
    </dgm:pt>
    <dgm:pt modelId="{B747A675-86E0-BB4A-BEC8-273B0F53B551}" type="pres">
      <dgm:prSet presAssocID="{0C278A74-206F-704D-8AEC-CE2DD73B3FDB}" presName="linear" presStyleCnt="0">
        <dgm:presLayoutVars>
          <dgm:dir/>
          <dgm:animLvl val="lvl"/>
          <dgm:resizeHandles val="exact"/>
        </dgm:presLayoutVars>
      </dgm:prSet>
      <dgm:spPr/>
    </dgm:pt>
    <dgm:pt modelId="{2CA5A07C-1401-7040-8916-526D9B2EE138}" type="pres">
      <dgm:prSet presAssocID="{EC51F8A1-517C-DF49-8546-4A2A4EBC973C}" presName="parentLin" presStyleCnt="0"/>
      <dgm:spPr/>
    </dgm:pt>
    <dgm:pt modelId="{B017ECFB-F352-9A42-AC9C-22F2D134F089}" type="pres">
      <dgm:prSet presAssocID="{EC51F8A1-517C-DF49-8546-4A2A4EBC973C}" presName="parentLeftMargin" presStyleLbl="node1" presStyleIdx="0" presStyleCnt="3"/>
      <dgm:spPr/>
    </dgm:pt>
    <dgm:pt modelId="{B08B3933-DD55-F045-98B2-4D9A82447AB7}" type="pres">
      <dgm:prSet presAssocID="{EC51F8A1-517C-DF49-8546-4A2A4EBC97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E703EC2-A670-DB43-9347-A834AC836822}" type="pres">
      <dgm:prSet presAssocID="{EC51F8A1-517C-DF49-8546-4A2A4EBC973C}" presName="negativeSpace" presStyleCnt="0"/>
      <dgm:spPr/>
    </dgm:pt>
    <dgm:pt modelId="{47C01593-2B31-0042-801B-D56B7C25DB25}" type="pres">
      <dgm:prSet presAssocID="{EC51F8A1-517C-DF49-8546-4A2A4EBC973C}" presName="childText" presStyleLbl="conFgAcc1" presStyleIdx="0" presStyleCnt="3" custScaleX="99982">
        <dgm:presLayoutVars>
          <dgm:bulletEnabled val="1"/>
        </dgm:presLayoutVars>
      </dgm:prSet>
      <dgm:spPr/>
    </dgm:pt>
    <dgm:pt modelId="{74CE6406-DA3C-6640-BE2F-6366C2D4645E}" type="pres">
      <dgm:prSet presAssocID="{F40C18F2-97BB-7E4A-B54C-600B344BA428}" presName="spaceBetweenRectangles" presStyleCnt="0"/>
      <dgm:spPr/>
    </dgm:pt>
    <dgm:pt modelId="{EF2FB121-8DB9-B64D-96B5-A57FCB8FBF4D}" type="pres">
      <dgm:prSet presAssocID="{988333D4-4777-184B-B73A-8C600249797B}" presName="parentLin" presStyleCnt="0"/>
      <dgm:spPr/>
    </dgm:pt>
    <dgm:pt modelId="{4344D71F-E514-5E48-A222-DE40E92FA6BA}" type="pres">
      <dgm:prSet presAssocID="{988333D4-4777-184B-B73A-8C600249797B}" presName="parentLeftMargin" presStyleLbl="node1" presStyleIdx="0" presStyleCnt="3"/>
      <dgm:spPr/>
    </dgm:pt>
    <dgm:pt modelId="{8FC8FF7D-B72F-2C46-9A19-2598B722E7D9}" type="pres">
      <dgm:prSet presAssocID="{988333D4-4777-184B-B73A-8C600249797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1068BE-D9E2-BE48-8ECB-B986A2F5A5C3}" type="pres">
      <dgm:prSet presAssocID="{988333D4-4777-184B-B73A-8C600249797B}" presName="negativeSpace" presStyleCnt="0"/>
      <dgm:spPr/>
    </dgm:pt>
    <dgm:pt modelId="{19A3BA44-F5DF-9244-AC81-AD63C79DF005}" type="pres">
      <dgm:prSet presAssocID="{988333D4-4777-184B-B73A-8C600249797B}" presName="childText" presStyleLbl="conFgAcc1" presStyleIdx="1" presStyleCnt="3">
        <dgm:presLayoutVars>
          <dgm:bulletEnabled val="1"/>
        </dgm:presLayoutVars>
      </dgm:prSet>
      <dgm:spPr/>
    </dgm:pt>
    <dgm:pt modelId="{2D052A03-9707-0C47-A51B-05738F90837F}" type="pres">
      <dgm:prSet presAssocID="{9700178D-81C1-0048-93CF-B6545873EE51}" presName="spaceBetweenRectangles" presStyleCnt="0"/>
      <dgm:spPr/>
    </dgm:pt>
    <dgm:pt modelId="{77B94D27-D6E3-8648-B531-BAE77CAB8876}" type="pres">
      <dgm:prSet presAssocID="{C70A544A-6D7F-4541-9BD5-49349EC6C3F3}" presName="parentLin" presStyleCnt="0"/>
      <dgm:spPr/>
    </dgm:pt>
    <dgm:pt modelId="{CFC7C25F-A239-5840-BD35-90843570BC88}" type="pres">
      <dgm:prSet presAssocID="{C70A544A-6D7F-4541-9BD5-49349EC6C3F3}" presName="parentLeftMargin" presStyleLbl="node1" presStyleIdx="1" presStyleCnt="3"/>
      <dgm:spPr/>
    </dgm:pt>
    <dgm:pt modelId="{C8F8052D-1A28-AA45-9B9E-6366AD3F67E7}" type="pres">
      <dgm:prSet presAssocID="{C70A544A-6D7F-4541-9BD5-49349EC6C3F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E206EC-0C4B-C745-AC85-665F6FAEBC0C}" type="pres">
      <dgm:prSet presAssocID="{C70A544A-6D7F-4541-9BD5-49349EC6C3F3}" presName="negativeSpace" presStyleCnt="0"/>
      <dgm:spPr/>
    </dgm:pt>
    <dgm:pt modelId="{9AB6710A-F2B8-9340-AF35-990F521A3256}" type="pres">
      <dgm:prSet presAssocID="{C70A544A-6D7F-4541-9BD5-49349EC6C3F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09F4225-8D04-E648-9797-D362AA89F55D}" type="presOf" srcId="{8DA767C6-3A37-5A44-A6D9-6D5514590CEB}" destId="{47C01593-2B31-0042-801B-D56B7C25DB25}" srcOrd="0" destOrd="1" presId="urn:microsoft.com/office/officeart/2005/8/layout/list1"/>
    <dgm:cxn modelId="{8264A825-A831-B04F-9A48-A11320570B7A}" type="presOf" srcId="{C7EA8FD0-F24F-DD48-9CED-DB9F52CA5CEC}" destId="{47C01593-2B31-0042-801B-D56B7C25DB25}" srcOrd="0" destOrd="0" presId="urn:microsoft.com/office/officeart/2005/8/layout/list1"/>
    <dgm:cxn modelId="{E1608F26-CE25-C445-86FB-22916C2EB79A}" srcId="{C70A544A-6D7F-4541-9BD5-49349EC6C3F3}" destId="{27584399-3531-C046-B60B-4C9879AAB89C}" srcOrd="0" destOrd="0" parTransId="{33286D1D-509F-3945-A009-24EBEC16C7DE}" sibTransId="{41EBCBBD-AE63-9C49-806E-7B988AFC663E}"/>
    <dgm:cxn modelId="{ED5C222A-F33B-3048-B4F9-A530840B4962}" type="presOf" srcId="{ED5121AE-C4E5-DF44-BCB6-B11632381912}" destId="{19A3BA44-F5DF-9244-AC81-AD63C79DF005}" srcOrd="0" destOrd="1" presId="urn:microsoft.com/office/officeart/2005/8/layout/list1"/>
    <dgm:cxn modelId="{7982A640-9158-E043-BE93-2542E63C1487}" type="presOf" srcId="{EC51F8A1-517C-DF49-8546-4A2A4EBC973C}" destId="{B08B3933-DD55-F045-98B2-4D9A82447AB7}" srcOrd="1" destOrd="0" presId="urn:microsoft.com/office/officeart/2005/8/layout/list1"/>
    <dgm:cxn modelId="{9649045B-C3F9-ED4B-8939-203C0782D718}" type="presOf" srcId="{97AA3955-59DA-5A4C-B43E-7FABE5284A21}" destId="{19A3BA44-F5DF-9244-AC81-AD63C79DF005}" srcOrd="0" destOrd="0" presId="urn:microsoft.com/office/officeart/2005/8/layout/list1"/>
    <dgm:cxn modelId="{3CA17467-57D3-2841-91A5-2E637D59E5EB}" srcId="{0C278A74-206F-704D-8AEC-CE2DD73B3FDB}" destId="{988333D4-4777-184B-B73A-8C600249797B}" srcOrd="1" destOrd="0" parTransId="{F554A2AF-3015-EB4C-B28A-6AB148BA9677}" sibTransId="{9700178D-81C1-0048-93CF-B6545873EE51}"/>
    <dgm:cxn modelId="{3126546C-EB02-A84D-A216-F34736FE93A5}" type="presOf" srcId="{1419E5E9-035D-FF42-9AF5-EE6C0C370FDE}" destId="{9AB6710A-F2B8-9340-AF35-990F521A3256}" srcOrd="0" destOrd="1" presId="urn:microsoft.com/office/officeart/2005/8/layout/list1"/>
    <dgm:cxn modelId="{A295FA4F-2CBD-6B4A-9313-28830FC4F8CE}" srcId="{0C278A74-206F-704D-8AEC-CE2DD73B3FDB}" destId="{C70A544A-6D7F-4541-9BD5-49349EC6C3F3}" srcOrd="2" destOrd="0" parTransId="{BAC6FC2D-60C4-894F-9B6D-018F570EC927}" sibTransId="{E0380242-EA06-E74E-B824-13F67CDD8E68}"/>
    <dgm:cxn modelId="{5085E552-FC0F-094F-B097-03FBF71307AC}" srcId="{988333D4-4777-184B-B73A-8C600249797B}" destId="{ED5121AE-C4E5-DF44-BCB6-B11632381912}" srcOrd="1" destOrd="0" parTransId="{FBBE1E53-E545-8949-922D-F8F3355FE552}" sibTransId="{285651A9-333C-BF48-8A72-08058C4838DC}"/>
    <dgm:cxn modelId="{2709227A-4359-9042-A927-48CAF8F7A11E}" srcId="{988333D4-4777-184B-B73A-8C600249797B}" destId="{97AA3955-59DA-5A4C-B43E-7FABE5284A21}" srcOrd="0" destOrd="0" parTransId="{823DB08B-4119-DA4E-8F21-60814FDCE8C6}" sibTransId="{9BFFC372-7B2A-1C46-9AFC-0A6A6D994271}"/>
    <dgm:cxn modelId="{3B9AB580-042C-F541-A211-76FDC582F313}" type="presOf" srcId="{988333D4-4777-184B-B73A-8C600249797B}" destId="{4344D71F-E514-5E48-A222-DE40E92FA6BA}" srcOrd="0" destOrd="0" presId="urn:microsoft.com/office/officeart/2005/8/layout/list1"/>
    <dgm:cxn modelId="{0CE3D68B-1E93-8241-99BC-8C1F41A4A2CA}" type="presOf" srcId="{27584399-3531-C046-B60B-4C9879AAB89C}" destId="{9AB6710A-F2B8-9340-AF35-990F521A3256}" srcOrd="0" destOrd="0" presId="urn:microsoft.com/office/officeart/2005/8/layout/list1"/>
    <dgm:cxn modelId="{A636069C-51BA-7140-936D-274119B45FF3}" type="presOf" srcId="{9264CF4C-4A9E-7E4A-8056-DE0A943B3D76}" destId="{9AB6710A-F2B8-9340-AF35-990F521A3256}" srcOrd="0" destOrd="2" presId="urn:microsoft.com/office/officeart/2005/8/layout/list1"/>
    <dgm:cxn modelId="{DCA1969F-4321-164C-9DEA-14B6966EDB49}" srcId="{0C278A74-206F-704D-8AEC-CE2DD73B3FDB}" destId="{EC51F8A1-517C-DF49-8546-4A2A4EBC973C}" srcOrd="0" destOrd="0" parTransId="{7AD8176E-DEC3-8344-B9DC-AA6DE71004B7}" sibTransId="{F40C18F2-97BB-7E4A-B54C-600B344BA428}"/>
    <dgm:cxn modelId="{89F87EA0-360D-D84B-8D4E-9CF0EF70E0F4}" srcId="{EC51F8A1-517C-DF49-8546-4A2A4EBC973C}" destId="{8DA767C6-3A37-5A44-A6D9-6D5514590CEB}" srcOrd="1" destOrd="0" parTransId="{D85CC874-E05E-3443-B115-A0244FBCE47C}" sibTransId="{6FAC8143-0AAF-B648-A90C-AFEF9D6C3D17}"/>
    <dgm:cxn modelId="{E9B0D9B0-AB1B-F24A-B8E7-FCD7D6245783}" type="presOf" srcId="{EC51F8A1-517C-DF49-8546-4A2A4EBC973C}" destId="{B017ECFB-F352-9A42-AC9C-22F2D134F089}" srcOrd="0" destOrd="0" presId="urn:microsoft.com/office/officeart/2005/8/layout/list1"/>
    <dgm:cxn modelId="{C0F440BA-D9E7-AD4A-8D0A-0984B3C55627}" srcId="{EC51F8A1-517C-DF49-8546-4A2A4EBC973C}" destId="{C7EA8FD0-F24F-DD48-9CED-DB9F52CA5CEC}" srcOrd="0" destOrd="0" parTransId="{90328DF7-9091-4A4E-855F-84DFC41BDECD}" sibTransId="{71280033-EFDA-7241-ABC9-B6A0EE16BE56}"/>
    <dgm:cxn modelId="{FE4920BC-300E-7149-8F38-CF7072A5E25A}" srcId="{C70A544A-6D7F-4541-9BD5-49349EC6C3F3}" destId="{1419E5E9-035D-FF42-9AF5-EE6C0C370FDE}" srcOrd="1" destOrd="0" parTransId="{F0C9CBAB-EF2F-BB4E-8C46-271FF847DEEC}" sibTransId="{AB05BA79-7958-3540-8447-733EC8C6A6CE}"/>
    <dgm:cxn modelId="{59323BC1-7F73-4E4F-912F-CC6341DBFDC7}" srcId="{C70A544A-6D7F-4541-9BD5-49349EC6C3F3}" destId="{9264CF4C-4A9E-7E4A-8056-DE0A943B3D76}" srcOrd="2" destOrd="0" parTransId="{159522DD-C49D-3B4F-B4A1-2A7F1912E21A}" sibTransId="{BEEE8AE9-C3A2-E74C-9E9B-3B26CB07D319}"/>
    <dgm:cxn modelId="{6B219FC9-2C96-2044-9629-335250FB7E39}" type="presOf" srcId="{988333D4-4777-184B-B73A-8C600249797B}" destId="{8FC8FF7D-B72F-2C46-9A19-2598B722E7D9}" srcOrd="1" destOrd="0" presId="urn:microsoft.com/office/officeart/2005/8/layout/list1"/>
    <dgm:cxn modelId="{F3CCF5D0-19D7-4345-A177-1BB07732B231}" type="presOf" srcId="{C70A544A-6D7F-4541-9BD5-49349EC6C3F3}" destId="{C8F8052D-1A28-AA45-9B9E-6366AD3F67E7}" srcOrd="1" destOrd="0" presId="urn:microsoft.com/office/officeart/2005/8/layout/list1"/>
    <dgm:cxn modelId="{E1299AD3-6C2B-CF4A-AF56-F44BC18F6263}" type="presOf" srcId="{0C278A74-206F-704D-8AEC-CE2DD73B3FDB}" destId="{B747A675-86E0-BB4A-BEC8-273B0F53B551}" srcOrd="0" destOrd="0" presId="urn:microsoft.com/office/officeart/2005/8/layout/list1"/>
    <dgm:cxn modelId="{67DD3AF3-672A-E549-AB90-3C5D64F3EC3D}" type="presOf" srcId="{C70A544A-6D7F-4541-9BD5-49349EC6C3F3}" destId="{CFC7C25F-A239-5840-BD35-90843570BC88}" srcOrd="0" destOrd="0" presId="urn:microsoft.com/office/officeart/2005/8/layout/list1"/>
    <dgm:cxn modelId="{E32057EA-35E3-984A-AAF2-1A81D37668C3}" type="presParOf" srcId="{B747A675-86E0-BB4A-BEC8-273B0F53B551}" destId="{2CA5A07C-1401-7040-8916-526D9B2EE138}" srcOrd="0" destOrd="0" presId="urn:microsoft.com/office/officeart/2005/8/layout/list1"/>
    <dgm:cxn modelId="{01A6496B-02B3-CB4C-8B3E-A53AF4A0A907}" type="presParOf" srcId="{2CA5A07C-1401-7040-8916-526D9B2EE138}" destId="{B017ECFB-F352-9A42-AC9C-22F2D134F089}" srcOrd="0" destOrd="0" presId="urn:microsoft.com/office/officeart/2005/8/layout/list1"/>
    <dgm:cxn modelId="{4BFA61AC-C629-8A4D-A7C5-949DFCFCE0C1}" type="presParOf" srcId="{2CA5A07C-1401-7040-8916-526D9B2EE138}" destId="{B08B3933-DD55-F045-98B2-4D9A82447AB7}" srcOrd="1" destOrd="0" presId="urn:microsoft.com/office/officeart/2005/8/layout/list1"/>
    <dgm:cxn modelId="{92B8A855-9034-C144-B505-48B9F06D1F3C}" type="presParOf" srcId="{B747A675-86E0-BB4A-BEC8-273B0F53B551}" destId="{3E703EC2-A670-DB43-9347-A834AC836822}" srcOrd="1" destOrd="0" presId="urn:microsoft.com/office/officeart/2005/8/layout/list1"/>
    <dgm:cxn modelId="{BBDE8184-D162-D64D-A1F3-ED570554C8C9}" type="presParOf" srcId="{B747A675-86E0-BB4A-BEC8-273B0F53B551}" destId="{47C01593-2B31-0042-801B-D56B7C25DB25}" srcOrd="2" destOrd="0" presId="urn:microsoft.com/office/officeart/2005/8/layout/list1"/>
    <dgm:cxn modelId="{993B83DF-1FE4-2446-8311-29AFEBA94122}" type="presParOf" srcId="{B747A675-86E0-BB4A-BEC8-273B0F53B551}" destId="{74CE6406-DA3C-6640-BE2F-6366C2D4645E}" srcOrd="3" destOrd="0" presId="urn:microsoft.com/office/officeart/2005/8/layout/list1"/>
    <dgm:cxn modelId="{1243F248-8C72-9A46-8BB1-8C8862DD144B}" type="presParOf" srcId="{B747A675-86E0-BB4A-BEC8-273B0F53B551}" destId="{EF2FB121-8DB9-B64D-96B5-A57FCB8FBF4D}" srcOrd="4" destOrd="0" presId="urn:microsoft.com/office/officeart/2005/8/layout/list1"/>
    <dgm:cxn modelId="{4C6A882C-5CB6-3347-B18C-1A68860ED11F}" type="presParOf" srcId="{EF2FB121-8DB9-B64D-96B5-A57FCB8FBF4D}" destId="{4344D71F-E514-5E48-A222-DE40E92FA6BA}" srcOrd="0" destOrd="0" presId="urn:microsoft.com/office/officeart/2005/8/layout/list1"/>
    <dgm:cxn modelId="{066DFD0C-9F16-5449-86DF-E0E7B4FA0BF2}" type="presParOf" srcId="{EF2FB121-8DB9-B64D-96B5-A57FCB8FBF4D}" destId="{8FC8FF7D-B72F-2C46-9A19-2598B722E7D9}" srcOrd="1" destOrd="0" presId="urn:microsoft.com/office/officeart/2005/8/layout/list1"/>
    <dgm:cxn modelId="{BD274367-69E0-734F-A573-450C10319DC3}" type="presParOf" srcId="{B747A675-86E0-BB4A-BEC8-273B0F53B551}" destId="{3A1068BE-D9E2-BE48-8ECB-B986A2F5A5C3}" srcOrd="5" destOrd="0" presId="urn:microsoft.com/office/officeart/2005/8/layout/list1"/>
    <dgm:cxn modelId="{39B6CA30-97C3-8846-AAAE-55F2F75D1BA8}" type="presParOf" srcId="{B747A675-86E0-BB4A-BEC8-273B0F53B551}" destId="{19A3BA44-F5DF-9244-AC81-AD63C79DF005}" srcOrd="6" destOrd="0" presId="urn:microsoft.com/office/officeart/2005/8/layout/list1"/>
    <dgm:cxn modelId="{1C432329-C50D-FB4F-AFFD-598AEB31FA36}" type="presParOf" srcId="{B747A675-86E0-BB4A-BEC8-273B0F53B551}" destId="{2D052A03-9707-0C47-A51B-05738F90837F}" srcOrd="7" destOrd="0" presId="urn:microsoft.com/office/officeart/2005/8/layout/list1"/>
    <dgm:cxn modelId="{EC622355-305A-2642-ACE3-6C3C195CEF3D}" type="presParOf" srcId="{B747A675-86E0-BB4A-BEC8-273B0F53B551}" destId="{77B94D27-D6E3-8648-B531-BAE77CAB8876}" srcOrd="8" destOrd="0" presId="urn:microsoft.com/office/officeart/2005/8/layout/list1"/>
    <dgm:cxn modelId="{64AE6C21-7D01-A640-8F83-ACD836F52547}" type="presParOf" srcId="{77B94D27-D6E3-8648-B531-BAE77CAB8876}" destId="{CFC7C25F-A239-5840-BD35-90843570BC88}" srcOrd="0" destOrd="0" presId="urn:microsoft.com/office/officeart/2005/8/layout/list1"/>
    <dgm:cxn modelId="{C080E539-DC7F-ED4B-A007-46DD163433C7}" type="presParOf" srcId="{77B94D27-D6E3-8648-B531-BAE77CAB8876}" destId="{C8F8052D-1A28-AA45-9B9E-6366AD3F67E7}" srcOrd="1" destOrd="0" presId="urn:microsoft.com/office/officeart/2005/8/layout/list1"/>
    <dgm:cxn modelId="{C1BF802E-7D5E-0748-ABB0-5C1CFF545964}" type="presParOf" srcId="{B747A675-86E0-BB4A-BEC8-273B0F53B551}" destId="{5DE206EC-0C4B-C745-AC85-665F6FAEBC0C}" srcOrd="9" destOrd="0" presId="urn:microsoft.com/office/officeart/2005/8/layout/list1"/>
    <dgm:cxn modelId="{CC6E3401-6F23-FE44-AB68-8BD00CAC24CB}" type="presParOf" srcId="{B747A675-86E0-BB4A-BEC8-273B0F53B551}" destId="{9AB6710A-F2B8-9340-AF35-990F521A325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16EC639-4F01-4721-AB9E-AB45B013EB57}" type="doc">
      <dgm:prSet loTypeId="urn:microsoft.com/office/officeart/2005/8/layout/hList6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1947563-C5A3-47CE-8EF7-C0FBCA676BA1}">
      <dgm:prSet custT="1"/>
      <dgm:spPr/>
      <dgm:t>
        <a:bodyPr/>
        <a:lstStyle/>
        <a:p>
          <a:r>
            <a:rPr lang="en-GB" sz="2000" b="1" i="0" u="none" dirty="0" err="1"/>
            <a:t>Beobachtung</a:t>
          </a:r>
          <a:endParaRPr lang="en-US" sz="2000" dirty="0"/>
        </a:p>
      </dgm:t>
    </dgm:pt>
    <dgm:pt modelId="{1524157F-4D6A-44FD-B3CD-256670FC15CB}" type="parTrans" cxnId="{A275E0E4-3702-486D-A177-3B958117F347}">
      <dgm:prSet/>
      <dgm:spPr/>
      <dgm:t>
        <a:bodyPr/>
        <a:lstStyle/>
        <a:p>
          <a:endParaRPr lang="en-US"/>
        </a:p>
      </dgm:t>
    </dgm:pt>
    <dgm:pt modelId="{E6B40229-3465-4A44-8A67-147104475E2A}" type="sibTrans" cxnId="{A275E0E4-3702-486D-A177-3B958117F347}">
      <dgm:prSet/>
      <dgm:spPr/>
      <dgm:t>
        <a:bodyPr/>
        <a:lstStyle/>
        <a:p>
          <a:endParaRPr lang="en-US"/>
        </a:p>
      </dgm:t>
    </dgm:pt>
    <dgm:pt modelId="{B315C79F-70A6-8947-936A-37ABDEE92813}">
      <dgm:prSet custT="1"/>
      <dgm:spPr/>
      <dgm:t>
        <a:bodyPr/>
        <a:lstStyle/>
        <a:p>
          <a:r>
            <a:rPr lang="en-GB" sz="2000" b="1" i="0" u="none" dirty="0" err="1"/>
            <a:t>Entscheidungsbaum</a:t>
          </a:r>
          <a:endParaRPr lang="en-GB" sz="2000" dirty="0"/>
        </a:p>
      </dgm:t>
    </dgm:pt>
    <dgm:pt modelId="{B34BE2CA-AC7A-464B-BEDA-33411DA2397F}" type="parTrans" cxnId="{CE7CC959-8C35-EB46-885C-D66E2464C106}">
      <dgm:prSet/>
      <dgm:spPr/>
      <dgm:t>
        <a:bodyPr/>
        <a:lstStyle/>
        <a:p>
          <a:endParaRPr lang="en-GB"/>
        </a:p>
      </dgm:t>
    </dgm:pt>
    <dgm:pt modelId="{B7EF59EB-242C-7744-A30C-6837BDC3A9FE}" type="sibTrans" cxnId="{CE7CC959-8C35-EB46-885C-D66E2464C106}">
      <dgm:prSet/>
      <dgm:spPr/>
      <dgm:t>
        <a:bodyPr/>
        <a:lstStyle/>
        <a:p>
          <a:endParaRPr lang="en-GB"/>
        </a:p>
      </dgm:t>
    </dgm:pt>
    <dgm:pt modelId="{2826AA89-BD30-6B4C-9C5C-322E64F4B5AA}">
      <dgm:prSet custT="1"/>
      <dgm:spPr/>
      <dgm:t>
        <a:bodyPr/>
        <a:lstStyle/>
        <a:p>
          <a:r>
            <a:rPr lang="en-GB" sz="2000" b="1" i="0" u="none" dirty="0" err="1"/>
            <a:t>Sensorkombination</a:t>
          </a:r>
          <a:endParaRPr lang="en-GB" sz="2000" dirty="0"/>
        </a:p>
      </dgm:t>
    </dgm:pt>
    <dgm:pt modelId="{4B724F13-0E3C-B74F-8519-28D8F4759618}" type="parTrans" cxnId="{45CCA74A-B580-ED40-9A8F-9A57A8808560}">
      <dgm:prSet/>
      <dgm:spPr/>
      <dgm:t>
        <a:bodyPr/>
        <a:lstStyle/>
        <a:p>
          <a:endParaRPr lang="en-GB"/>
        </a:p>
      </dgm:t>
    </dgm:pt>
    <dgm:pt modelId="{63239E4A-3F27-784E-BDB5-E1CFF72BB09B}" type="sibTrans" cxnId="{45CCA74A-B580-ED40-9A8F-9A57A8808560}">
      <dgm:prSet/>
      <dgm:spPr/>
      <dgm:t>
        <a:bodyPr/>
        <a:lstStyle/>
        <a:p>
          <a:endParaRPr lang="en-GB"/>
        </a:p>
      </dgm:t>
    </dgm:pt>
    <dgm:pt modelId="{B660A722-9379-2B4C-9DAF-F5A98097BB8A}">
      <dgm:prSet custT="1"/>
      <dgm:spPr/>
      <dgm:t>
        <a:bodyPr/>
        <a:lstStyle/>
        <a:p>
          <a:r>
            <a:rPr lang="en-GB" sz="2000" b="1" i="0" u="none" dirty="0" err="1"/>
            <a:t>Ausblick</a:t>
          </a:r>
          <a:endParaRPr lang="en-GB" sz="2000" dirty="0"/>
        </a:p>
      </dgm:t>
    </dgm:pt>
    <dgm:pt modelId="{9FCD1E97-5CDF-BF41-AC08-1DF58960FD60}" type="parTrans" cxnId="{F2ECF358-0E20-1445-898B-F38BEA48C0B1}">
      <dgm:prSet/>
      <dgm:spPr/>
      <dgm:t>
        <a:bodyPr/>
        <a:lstStyle/>
        <a:p>
          <a:endParaRPr lang="en-GB"/>
        </a:p>
      </dgm:t>
    </dgm:pt>
    <dgm:pt modelId="{580C5003-84E3-0544-A33B-77AF01106F2E}" type="sibTrans" cxnId="{F2ECF358-0E20-1445-898B-F38BEA48C0B1}">
      <dgm:prSet/>
      <dgm:spPr/>
      <dgm:t>
        <a:bodyPr/>
        <a:lstStyle/>
        <a:p>
          <a:endParaRPr lang="en-GB"/>
        </a:p>
      </dgm:t>
    </dgm:pt>
    <dgm:pt modelId="{39B3984D-D6F6-A24A-9304-4174E9C59F20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1900" b="0" i="0" u="none" dirty="0" err="1"/>
            <a:t>Signifikante</a:t>
          </a:r>
          <a:r>
            <a:rPr lang="en-GB" sz="1900" b="0" i="0" u="none" dirty="0"/>
            <a:t> </a:t>
          </a:r>
          <a:r>
            <a:rPr lang="en-GB" sz="1900" b="0" i="0" u="none" dirty="0" err="1"/>
            <a:t>Unterschiede</a:t>
          </a:r>
          <a:r>
            <a:rPr lang="en-GB" sz="1900" b="0" i="0" u="none" dirty="0"/>
            <a:t> in </a:t>
          </a:r>
          <a:r>
            <a:rPr lang="en-GB" sz="1900" b="0" i="0" u="none" dirty="0" err="1"/>
            <a:t>Muskelaktivierung</a:t>
          </a:r>
          <a:r>
            <a:rPr lang="en-GB" sz="1900" b="0" i="0" u="none" dirty="0"/>
            <a:t>, </a:t>
          </a:r>
          <a:r>
            <a:rPr lang="en-GB" sz="1900" b="0" i="0" u="none" dirty="0" err="1"/>
            <a:t>Kräften</a:t>
          </a:r>
          <a:r>
            <a:rPr lang="en-GB" sz="1900" b="0" i="0" u="none" dirty="0"/>
            <a:t> &amp; </a:t>
          </a:r>
          <a:r>
            <a:rPr lang="en-GB" sz="1900" b="0" i="0" u="none" dirty="0" err="1"/>
            <a:t>Gelenk-winkeln</a:t>
          </a:r>
          <a:r>
            <a:rPr lang="en-GB" sz="1900" b="0" i="0" u="none" dirty="0"/>
            <a:t> </a:t>
          </a:r>
          <a:r>
            <a:rPr lang="en-GB" sz="1900" b="0" i="0" u="none" dirty="0" err="1"/>
            <a:t>zwischen</a:t>
          </a:r>
          <a:r>
            <a:rPr lang="en-GB" sz="1900" b="0" i="0" u="none" dirty="0"/>
            <a:t> </a:t>
          </a:r>
          <a:r>
            <a:rPr lang="en-GB" sz="1900" b="0" i="0" u="none" dirty="0" err="1"/>
            <a:t>korrekter</a:t>
          </a:r>
          <a:r>
            <a:rPr lang="en-GB" sz="1900" b="0" i="0" u="none" dirty="0"/>
            <a:t> und </a:t>
          </a:r>
          <a:r>
            <a:rPr lang="en-GB" sz="1900" b="0" i="0" u="none" dirty="0" err="1"/>
            <a:t>fehlerhafter</a:t>
          </a:r>
          <a:r>
            <a:rPr lang="en-GB" sz="1900" b="0" i="0" u="none" dirty="0"/>
            <a:t> </a:t>
          </a:r>
          <a:r>
            <a:rPr lang="en-GB" sz="1900" b="0" i="0" u="none" dirty="0" err="1"/>
            <a:t>Kniebeuge</a:t>
          </a:r>
          <a:r>
            <a:rPr lang="en-GB" sz="1900" b="0" i="0" u="none" dirty="0"/>
            <a:t> </a:t>
          </a:r>
          <a:endParaRPr lang="en-US" sz="1900" dirty="0"/>
        </a:p>
      </dgm:t>
    </dgm:pt>
    <dgm:pt modelId="{A7618363-D058-9D4B-B5AA-52AFD2B2EBE6}" type="parTrans" cxnId="{4191A11F-646B-694B-BC51-15B257FA43CE}">
      <dgm:prSet/>
      <dgm:spPr/>
      <dgm:t>
        <a:bodyPr/>
        <a:lstStyle/>
        <a:p>
          <a:endParaRPr lang="en-GB"/>
        </a:p>
      </dgm:t>
    </dgm:pt>
    <dgm:pt modelId="{1B8BE33D-8E28-EF49-93F1-C63CA77367BA}" type="sibTrans" cxnId="{4191A11F-646B-694B-BC51-15B257FA43CE}">
      <dgm:prSet/>
      <dgm:spPr/>
      <dgm:t>
        <a:bodyPr/>
        <a:lstStyle/>
        <a:p>
          <a:endParaRPr lang="en-GB"/>
        </a:p>
      </dgm:t>
    </dgm:pt>
    <dgm:pt modelId="{0C6A6408-8F31-714C-97B9-2CC54B113289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GB" sz="1900" b="0" i="0" u="none" dirty="0" err="1">
              <a:solidFill>
                <a:schemeClr val="bg1"/>
              </a:solidFill>
            </a:rPr>
            <a:t>Solide</a:t>
          </a:r>
          <a:r>
            <a:rPr lang="en-GB" sz="1900" b="0" i="0" u="none" dirty="0">
              <a:solidFill>
                <a:schemeClr val="bg1"/>
              </a:solidFill>
            </a:rPr>
            <a:t> </a:t>
          </a:r>
          <a:r>
            <a:rPr lang="en-GB" sz="1900" b="0" i="0" u="none" dirty="0" err="1">
              <a:solidFill>
                <a:schemeClr val="bg1"/>
              </a:solidFill>
            </a:rPr>
            <a:t>Leistung</a:t>
          </a:r>
          <a:r>
            <a:rPr lang="en-GB" sz="1900" b="0" i="0" u="none" dirty="0">
              <a:solidFill>
                <a:schemeClr val="bg1"/>
              </a:solidFill>
            </a:rPr>
            <a:t> </a:t>
          </a:r>
          <a:r>
            <a:rPr lang="en-GB" sz="1900" b="0" i="0" u="none" dirty="0" err="1">
              <a:solidFill>
                <a:schemeClr val="bg1"/>
              </a:solidFill>
            </a:rPr>
            <a:t>bei</a:t>
          </a:r>
          <a:r>
            <a:rPr lang="en-GB" sz="1900" b="0" i="0" u="none" dirty="0">
              <a:solidFill>
                <a:schemeClr val="bg1"/>
              </a:solidFill>
            </a:rPr>
            <a:t> </a:t>
          </a:r>
          <a:r>
            <a:rPr lang="en-GB" sz="1900" b="0" i="0" u="none" dirty="0" err="1">
              <a:solidFill>
                <a:schemeClr val="bg1"/>
              </a:solidFill>
            </a:rPr>
            <a:t>Klassifikation</a:t>
          </a:r>
          <a:r>
            <a:rPr lang="en-GB" sz="1900" b="0" i="0" u="none" dirty="0">
              <a:solidFill>
                <a:schemeClr val="bg1"/>
              </a:solidFill>
            </a:rPr>
            <a:t>,  </a:t>
          </a:r>
          <a:r>
            <a:rPr lang="en-GB" sz="1900" b="0" i="0" u="none" dirty="0" err="1">
              <a:solidFill>
                <a:schemeClr val="bg1"/>
              </a:solidFill>
            </a:rPr>
            <a:t>Schwierigkeiten</a:t>
          </a:r>
          <a:r>
            <a:rPr lang="en-GB" sz="1900" b="0" i="0" u="none" dirty="0">
              <a:solidFill>
                <a:schemeClr val="bg1"/>
              </a:solidFill>
            </a:rPr>
            <a:t> </a:t>
          </a:r>
          <a:r>
            <a:rPr lang="en-GB" sz="1900" b="0" i="0" u="none" dirty="0" err="1">
              <a:solidFill>
                <a:schemeClr val="bg1"/>
              </a:solidFill>
            </a:rPr>
            <a:t>bei</a:t>
          </a:r>
          <a:r>
            <a:rPr lang="en-GB" sz="1900" b="0" i="0" u="none" dirty="0">
              <a:solidFill>
                <a:schemeClr val="bg1"/>
              </a:solidFill>
            </a:rPr>
            <a:t> </a:t>
          </a:r>
          <a:r>
            <a:rPr lang="en-GB" sz="1900" b="0" i="0" u="none" dirty="0" err="1">
              <a:solidFill>
                <a:schemeClr val="bg1"/>
              </a:solidFill>
            </a:rPr>
            <a:t>Unterscheidung</a:t>
          </a:r>
          <a:r>
            <a:rPr lang="en-GB" sz="1900" b="0" i="0" u="none" dirty="0">
              <a:solidFill>
                <a:schemeClr val="bg1"/>
              </a:solidFill>
            </a:rPr>
            <a:t> </a:t>
          </a:r>
          <a:r>
            <a:rPr lang="en-GB" sz="1900" b="0" i="0" u="none" dirty="0" err="1">
              <a:solidFill>
                <a:schemeClr val="bg1"/>
              </a:solidFill>
            </a:rPr>
            <a:t>zwischen</a:t>
          </a:r>
          <a:r>
            <a:rPr lang="en-GB" sz="1900" b="0" i="0" u="none" dirty="0">
              <a:solidFill>
                <a:schemeClr val="bg1"/>
              </a:solidFill>
            </a:rPr>
            <a:t> </a:t>
          </a:r>
          <a:r>
            <a:rPr lang="en-GB" sz="1900" b="0" i="0" u="none" dirty="0" err="1">
              <a:solidFill>
                <a:schemeClr val="bg1"/>
              </a:solidFill>
            </a:rPr>
            <a:t>Fehlern</a:t>
          </a:r>
          <a:endParaRPr lang="en-GB" sz="1900" dirty="0">
            <a:solidFill>
              <a:schemeClr val="bg1"/>
            </a:solidFill>
          </a:endParaRPr>
        </a:p>
      </dgm:t>
    </dgm:pt>
    <dgm:pt modelId="{616C474F-8189-7045-ABAE-ED1C998FD5DD}" type="parTrans" cxnId="{05418E95-ABB9-944B-9353-B54C38B9449E}">
      <dgm:prSet/>
      <dgm:spPr/>
      <dgm:t>
        <a:bodyPr/>
        <a:lstStyle/>
        <a:p>
          <a:endParaRPr lang="en-GB"/>
        </a:p>
      </dgm:t>
    </dgm:pt>
    <dgm:pt modelId="{5611E56F-0F77-D741-A9A5-AE21A0B29455}" type="sibTrans" cxnId="{05418E95-ABB9-944B-9353-B54C38B9449E}">
      <dgm:prSet/>
      <dgm:spPr/>
      <dgm:t>
        <a:bodyPr/>
        <a:lstStyle/>
        <a:p>
          <a:endParaRPr lang="en-GB"/>
        </a:p>
      </dgm:t>
    </dgm:pt>
    <dgm:pt modelId="{A84F31BB-DC40-714E-9DA7-0C290CB86B0B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GB" sz="1900" b="0" i="0" u="none" dirty="0" err="1">
              <a:solidFill>
                <a:schemeClr val="bg1"/>
              </a:solidFill>
            </a:rPr>
            <a:t>MoCap</a:t>
          </a:r>
          <a:r>
            <a:rPr lang="en-GB" sz="1900" b="0" i="0" u="none" dirty="0">
              <a:solidFill>
                <a:schemeClr val="bg1"/>
              </a:solidFill>
            </a:rPr>
            <a:t>-Peaks </a:t>
          </a:r>
          <a:r>
            <a:rPr lang="en-GB" sz="1900" b="0" i="0" u="none" dirty="0" err="1">
              <a:solidFill>
                <a:schemeClr val="bg1"/>
              </a:solidFill>
            </a:rPr>
            <a:t>als</a:t>
          </a:r>
          <a:r>
            <a:rPr lang="en-GB" sz="1900" b="0" i="0" u="none" dirty="0">
              <a:solidFill>
                <a:schemeClr val="bg1"/>
              </a:solidFill>
            </a:rPr>
            <a:t> </a:t>
          </a:r>
          <a:r>
            <a:rPr lang="en-GB" sz="1900" b="0" i="0" u="none" dirty="0" err="1">
              <a:solidFill>
                <a:schemeClr val="bg1"/>
              </a:solidFill>
            </a:rPr>
            <a:t>zuverlässigstes</a:t>
          </a:r>
          <a:r>
            <a:rPr lang="en-GB" sz="1900" b="0" i="0" u="none" dirty="0">
              <a:solidFill>
                <a:schemeClr val="bg1"/>
              </a:solidFill>
            </a:rPr>
            <a:t> </a:t>
          </a:r>
          <a:r>
            <a:rPr lang="en-GB" sz="1900" b="0" i="0" u="none" dirty="0" err="1">
              <a:solidFill>
                <a:schemeClr val="bg1"/>
              </a:solidFill>
            </a:rPr>
            <a:t>Merkmal</a:t>
          </a:r>
          <a:endParaRPr lang="en-GB" sz="1900" dirty="0">
            <a:solidFill>
              <a:schemeClr val="bg1"/>
            </a:solidFill>
          </a:endParaRPr>
        </a:p>
      </dgm:t>
    </dgm:pt>
    <dgm:pt modelId="{2CA35A06-F1E2-C541-99CE-6FEA6DFFACC8}" type="parTrans" cxnId="{FA339EA0-C89A-9D46-AF31-DDB8A533BF7D}">
      <dgm:prSet/>
      <dgm:spPr/>
      <dgm:t>
        <a:bodyPr/>
        <a:lstStyle/>
        <a:p>
          <a:endParaRPr lang="en-GB"/>
        </a:p>
      </dgm:t>
    </dgm:pt>
    <dgm:pt modelId="{96F09B58-2CFB-9D4C-87EC-19E12BD70B54}" type="sibTrans" cxnId="{FA339EA0-C89A-9D46-AF31-DDB8A533BF7D}">
      <dgm:prSet/>
      <dgm:spPr/>
      <dgm:t>
        <a:bodyPr/>
        <a:lstStyle/>
        <a:p>
          <a:endParaRPr lang="en-GB"/>
        </a:p>
      </dgm:t>
    </dgm:pt>
    <dgm:pt modelId="{82C8A9C8-E0B4-4348-A239-3610267C5B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900" b="0" i="0" u="none" dirty="0" err="1"/>
            <a:t>Verbessert</a:t>
          </a:r>
          <a:r>
            <a:rPr lang="en-GB" sz="1900" b="0" i="0" u="none" dirty="0"/>
            <a:t> </a:t>
          </a:r>
          <a:r>
            <a:rPr lang="en-GB" sz="1900" b="0" i="0" u="none" dirty="0" err="1"/>
            <a:t>Bewegungsanalyse</a:t>
          </a:r>
          <a:endParaRPr lang="en-GB" sz="1900" dirty="0"/>
        </a:p>
      </dgm:t>
    </dgm:pt>
    <dgm:pt modelId="{D71E1FD2-298B-264A-B25D-005FAC5F9741}" type="parTrans" cxnId="{CA310C57-E324-DD48-8EAA-795406318C6B}">
      <dgm:prSet/>
      <dgm:spPr/>
      <dgm:t>
        <a:bodyPr/>
        <a:lstStyle/>
        <a:p>
          <a:endParaRPr lang="en-GB"/>
        </a:p>
      </dgm:t>
    </dgm:pt>
    <dgm:pt modelId="{32D4329E-FC60-B74B-A632-B8B9C2E79B46}" type="sibTrans" cxnId="{CA310C57-E324-DD48-8EAA-795406318C6B}">
      <dgm:prSet/>
      <dgm:spPr/>
      <dgm:t>
        <a:bodyPr/>
        <a:lstStyle/>
        <a:p>
          <a:endParaRPr lang="en-GB"/>
        </a:p>
      </dgm:t>
    </dgm:pt>
    <dgm:pt modelId="{D80FB3E5-452D-944E-B6DC-18729010BA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900" b="0" i="0" u="none" dirty="0"/>
            <a:t>Fusion der </a:t>
          </a:r>
          <a:r>
            <a:rPr lang="en-GB" sz="1900" b="0" i="0" u="none" dirty="0" err="1"/>
            <a:t>Kameraperspektiven</a:t>
          </a:r>
          <a:endParaRPr lang="en-GB" sz="1900" dirty="0"/>
        </a:p>
      </dgm:t>
    </dgm:pt>
    <dgm:pt modelId="{1578D0E7-175D-3049-A2AA-F43887812BDA}" type="parTrans" cxnId="{3FDCDB8A-039D-8947-A1AD-F2FE049449BE}">
      <dgm:prSet/>
      <dgm:spPr/>
      <dgm:t>
        <a:bodyPr/>
        <a:lstStyle/>
        <a:p>
          <a:endParaRPr lang="en-GB"/>
        </a:p>
      </dgm:t>
    </dgm:pt>
    <dgm:pt modelId="{B843196A-4914-9A46-9F9F-1822B2010077}" type="sibTrans" cxnId="{3FDCDB8A-039D-8947-A1AD-F2FE049449BE}">
      <dgm:prSet/>
      <dgm:spPr/>
      <dgm:t>
        <a:bodyPr/>
        <a:lstStyle/>
        <a:p>
          <a:endParaRPr lang="en-GB"/>
        </a:p>
      </dgm:t>
    </dgm:pt>
    <dgm:pt modelId="{A61C78F2-917F-0649-8914-0516A724AC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900" dirty="0" err="1"/>
            <a:t>Untersuchung</a:t>
          </a:r>
          <a:r>
            <a:rPr lang="en-GB" sz="1900" dirty="0"/>
            <a:t> auf </a:t>
          </a:r>
          <a:r>
            <a:rPr lang="en-GB" sz="1900" dirty="0" err="1"/>
            <a:t>weitere</a:t>
          </a:r>
          <a:r>
            <a:rPr lang="en-GB" sz="1900" dirty="0"/>
            <a:t> </a:t>
          </a:r>
          <a:r>
            <a:rPr lang="en-GB" sz="1900" dirty="0" err="1"/>
            <a:t>Proportionalitäten</a:t>
          </a:r>
          <a:endParaRPr lang="en-GB" sz="1900" dirty="0"/>
        </a:p>
      </dgm:t>
    </dgm:pt>
    <dgm:pt modelId="{6BD405EA-BA8C-4641-840A-3EEFDB529535}" type="parTrans" cxnId="{4D1A9C5C-E663-7D4F-B9CC-BF039395CFF9}">
      <dgm:prSet/>
      <dgm:spPr/>
      <dgm:t>
        <a:bodyPr/>
        <a:lstStyle/>
        <a:p>
          <a:endParaRPr lang="en-GB"/>
        </a:p>
      </dgm:t>
    </dgm:pt>
    <dgm:pt modelId="{65FCA78D-08BE-014D-AA81-DCE0CF05EA68}" type="sibTrans" cxnId="{4D1A9C5C-E663-7D4F-B9CC-BF039395CFF9}">
      <dgm:prSet/>
      <dgm:spPr/>
      <dgm:t>
        <a:bodyPr/>
        <a:lstStyle/>
        <a:p>
          <a:endParaRPr lang="en-GB"/>
        </a:p>
      </dgm:t>
    </dgm:pt>
    <dgm:pt modelId="{02F477E8-1B75-514D-BF04-1ECA7FB451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900" b="0" i="0" u="none" dirty="0"/>
            <a:t>Potential </a:t>
          </a:r>
          <a:r>
            <a:rPr lang="en-GB" sz="1900" b="0" i="0" u="none" dirty="0" err="1"/>
            <a:t>zur</a:t>
          </a:r>
          <a:r>
            <a:rPr lang="en-GB" sz="1900" b="0" i="0" u="none" dirty="0"/>
            <a:t> </a:t>
          </a:r>
          <a:r>
            <a:rPr lang="en-GB" sz="1900" b="0" i="0" u="none" dirty="0" err="1"/>
            <a:t>Schätzung</a:t>
          </a:r>
          <a:r>
            <a:rPr lang="en-GB" sz="1900" b="0" i="0" u="none" dirty="0"/>
            <a:t> von </a:t>
          </a:r>
          <a:r>
            <a:rPr lang="en-GB" sz="1900" b="0" i="0" u="none" dirty="0" err="1"/>
            <a:t>Muskelaktivität</a:t>
          </a:r>
          <a:r>
            <a:rPr lang="en-GB" sz="1900" b="0" i="0" u="none" dirty="0"/>
            <a:t> </a:t>
          </a:r>
          <a:r>
            <a:rPr lang="en-GB" sz="1900" b="0" i="0" u="none" dirty="0" err="1"/>
            <a:t>durch</a:t>
          </a:r>
          <a:r>
            <a:rPr lang="en-GB" sz="1900" b="0" i="0" u="none" dirty="0"/>
            <a:t> </a:t>
          </a:r>
          <a:r>
            <a:rPr lang="en-GB" sz="1900" b="0" i="0" u="none" dirty="0" err="1"/>
            <a:t>Gelenkwinkel</a:t>
          </a:r>
          <a:r>
            <a:rPr lang="en-GB" sz="1900" b="0" i="0" u="none" dirty="0"/>
            <a:t> </a:t>
          </a:r>
          <a:r>
            <a:rPr lang="en-GB" sz="1900" b="0" i="0" u="none" dirty="0" err="1"/>
            <a:t>erkennbar</a:t>
          </a:r>
          <a:endParaRPr lang="en-GB" sz="1900" dirty="0"/>
        </a:p>
      </dgm:t>
    </dgm:pt>
    <dgm:pt modelId="{34CBB314-C9C6-174E-A4C2-59446A3F6C83}" type="parTrans" cxnId="{A3355185-D1CD-714F-B8C1-439253BEEC7C}">
      <dgm:prSet/>
      <dgm:spPr/>
      <dgm:t>
        <a:bodyPr/>
        <a:lstStyle/>
        <a:p>
          <a:endParaRPr lang="en-GB"/>
        </a:p>
      </dgm:t>
    </dgm:pt>
    <dgm:pt modelId="{650AE1E2-796C-8B4B-B8D0-1CB8FB42AF71}" type="sibTrans" cxnId="{A3355185-D1CD-714F-B8C1-439253BEEC7C}">
      <dgm:prSet/>
      <dgm:spPr/>
      <dgm:t>
        <a:bodyPr/>
        <a:lstStyle/>
        <a:p>
          <a:endParaRPr lang="en-GB"/>
        </a:p>
      </dgm:t>
    </dgm:pt>
    <dgm:pt modelId="{393C6F96-97D5-BE41-B3D9-AA067C4374D9}" type="pres">
      <dgm:prSet presAssocID="{916EC639-4F01-4721-AB9E-AB45B013EB57}" presName="Name0" presStyleCnt="0">
        <dgm:presLayoutVars>
          <dgm:dir/>
          <dgm:resizeHandles val="exact"/>
        </dgm:presLayoutVars>
      </dgm:prSet>
      <dgm:spPr/>
    </dgm:pt>
    <dgm:pt modelId="{641730D5-AD57-AE44-99F7-497F9204762C}" type="pres">
      <dgm:prSet presAssocID="{B1947563-C5A3-47CE-8EF7-C0FBCA676BA1}" presName="node" presStyleLbl="node1" presStyleIdx="0" presStyleCnt="4">
        <dgm:presLayoutVars>
          <dgm:bulletEnabled val="1"/>
        </dgm:presLayoutVars>
      </dgm:prSet>
      <dgm:spPr/>
    </dgm:pt>
    <dgm:pt modelId="{6006E34A-FF16-8C44-9F3B-34DB01041C4D}" type="pres">
      <dgm:prSet presAssocID="{E6B40229-3465-4A44-8A67-147104475E2A}" presName="sibTrans" presStyleCnt="0"/>
      <dgm:spPr/>
    </dgm:pt>
    <dgm:pt modelId="{65F541E4-F564-7040-A1F0-108D36A7B8D8}" type="pres">
      <dgm:prSet presAssocID="{B315C79F-70A6-8947-936A-37ABDEE92813}" presName="node" presStyleLbl="node1" presStyleIdx="1" presStyleCnt="4" custScaleX="108865">
        <dgm:presLayoutVars>
          <dgm:bulletEnabled val="1"/>
        </dgm:presLayoutVars>
      </dgm:prSet>
      <dgm:spPr/>
    </dgm:pt>
    <dgm:pt modelId="{22ABE2FD-859A-8346-8605-D7966CBACCB8}" type="pres">
      <dgm:prSet presAssocID="{B7EF59EB-242C-7744-A30C-6837BDC3A9FE}" presName="sibTrans" presStyleCnt="0"/>
      <dgm:spPr/>
    </dgm:pt>
    <dgm:pt modelId="{54081591-5638-5D4A-A031-B37441C60AEB}" type="pres">
      <dgm:prSet presAssocID="{2826AA89-BD30-6B4C-9C5C-322E64F4B5AA}" presName="node" presStyleLbl="node1" presStyleIdx="2" presStyleCnt="4">
        <dgm:presLayoutVars>
          <dgm:bulletEnabled val="1"/>
        </dgm:presLayoutVars>
      </dgm:prSet>
      <dgm:spPr/>
    </dgm:pt>
    <dgm:pt modelId="{54D7C339-C34C-9E49-8655-2CEA4F77A22B}" type="pres">
      <dgm:prSet presAssocID="{63239E4A-3F27-784E-BDB5-E1CFF72BB09B}" presName="sibTrans" presStyleCnt="0"/>
      <dgm:spPr/>
    </dgm:pt>
    <dgm:pt modelId="{40644F1B-74C3-204F-B1FA-3F50DAC4EA75}" type="pres">
      <dgm:prSet presAssocID="{B660A722-9379-2B4C-9DAF-F5A98097BB8A}" presName="node" presStyleLbl="node1" presStyleIdx="3" presStyleCnt="4">
        <dgm:presLayoutVars>
          <dgm:bulletEnabled val="1"/>
        </dgm:presLayoutVars>
      </dgm:prSet>
      <dgm:spPr/>
    </dgm:pt>
  </dgm:ptLst>
  <dgm:cxnLst>
    <dgm:cxn modelId="{EE3A9304-5804-EA4C-A5B4-48A81B7801B9}" type="presOf" srcId="{D80FB3E5-452D-944E-B6DC-18729010BAFD}" destId="{40644F1B-74C3-204F-B1FA-3F50DAC4EA75}" srcOrd="0" destOrd="1" presId="urn:microsoft.com/office/officeart/2005/8/layout/hList6"/>
    <dgm:cxn modelId="{1AE4EE09-22B1-5141-AFF0-50B15C032E5C}" type="presOf" srcId="{2826AA89-BD30-6B4C-9C5C-322E64F4B5AA}" destId="{54081591-5638-5D4A-A031-B37441C60AEB}" srcOrd="0" destOrd="0" presId="urn:microsoft.com/office/officeart/2005/8/layout/hList6"/>
    <dgm:cxn modelId="{8D876C10-FC86-5E45-9D20-EA3C338F8E13}" type="presOf" srcId="{916EC639-4F01-4721-AB9E-AB45B013EB57}" destId="{393C6F96-97D5-BE41-B3D9-AA067C4374D9}" srcOrd="0" destOrd="0" presId="urn:microsoft.com/office/officeart/2005/8/layout/hList6"/>
    <dgm:cxn modelId="{FA881E12-54AF-3840-84C7-9C19439D0D33}" type="presOf" srcId="{02F477E8-1B75-514D-BF04-1ECA7FB45136}" destId="{54081591-5638-5D4A-A031-B37441C60AEB}" srcOrd="0" destOrd="2" presId="urn:microsoft.com/office/officeart/2005/8/layout/hList6"/>
    <dgm:cxn modelId="{4191A11F-646B-694B-BC51-15B257FA43CE}" srcId="{B1947563-C5A3-47CE-8EF7-C0FBCA676BA1}" destId="{39B3984D-D6F6-A24A-9304-4174E9C59F20}" srcOrd="0" destOrd="0" parTransId="{A7618363-D058-9D4B-B5AA-52AFD2B2EBE6}" sibTransId="{1B8BE33D-8E28-EF49-93F1-C63CA77367BA}"/>
    <dgm:cxn modelId="{5F94CA24-DD64-BB4A-BBE1-5CA0A650351D}" type="presOf" srcId="{B1947563-C5A3-47CE-8EF7-C0FBCA676BA1}" destId="{641730D5-AD57-AE44-99F7-497F9204762C}" srcOrd="0" destOrd="0" presId="urn:microsoft.com/office/officeart/2005/8/layout/hList6"/>
    <dgm:cxn modelId="{E6FB4D2D-9FA3-1745-ADD8-940FC48110CF}" type="presOf" srcId="{B660A722-9379-2B4C-9DAF-F5A98097BB8A}" destId="{40644F1B-74C3-204F-B1FA-3F50DAC4EA75}" srcOrd="0" destOrd="0" presId="urn:microsoft.com/office/officeart/2005/8/layout/hList6"/>
    <dgm:cxn modelId="{4D1A9C5C-E663-7D4F-B9CC-BF039395CFF9}" srcId="{B660A722-9379-2B4C-9DAF-F5A98097BB8A}" destId="{A61C78F2-917F-0649-8914-0516A724AC26}" srcOrd="1" destOrd="0" parTransId="{6BD405EA-BA8C-4641-840A-3EEFDB529535}" sibTransId="{65FCA78D-08BE-014D-AA81-DCE0CF05EA68}"/>
    <dgm:cxn modelId="{45CCA74A-B580-ED40-9A8F-9A57A8808560}" srcId="{916EC639-4F01-4721-AB9E-AB45B013EB57}" destId="{2826AA89-BD30-6B4C-9C5C-322E64F4B5AA}" srcOrd="2" destOrd="0" parTransId="{4B724F13-0E3C-B74F-8519-28D8F4759618}" sibTransId="{63239E4A-3F27-784E-BDB5-E1CFF72BB09B}"/>
    <dgm:cxn modelId="{CA310C57-E324-DD48-8EAA-795406318C6B}" srcId="{2826AA89-BD30-6B4C-9C5C-322E64F4B5AA}" destId="{82C8A9C8-E0B4-4348-A239-3610267C5BF5}" srcOrd="0" destOrd="0" parTransId="{D71E1FD2-298B-264A-B25D-005FAC5F9741}" sibTransId="{32D4329E-FC60-B74B-A632-B8B9C2E79B46}"/>
    <dgm:cxn modelId="{F2ECF358-0E20-1445-898B-F38BEA48C0B1}" srcId="{916EC639-4F01-4721-AB9E-AB45B013EB57}" destId="{B660A722-9379-2B4C-9DAF-F5A98097BB8A}" srcOrd="3" destOrd="0" parTransId="{9FCD1E97-5CDF-BF41-AC08-1DF58960FD60}" sibTransId="{580C5003-84E3-0544-A33B-77AF01106F2E}"/>
    <dgm:cxn modelId="{CE7CC959-8C35-EB46-885C-D66E2464C106}" srcId="{916EC639-4F01-4721-AB9E-AB45B013EB57}" destId="{B315C79F-70A6-8947-936A-37ABDEE92813}" srcOrd="1" destOrd="0" parTransId="{B34BE2CA-AC7A-464B-BEDA-33411DA2397F}" sibTransId="{B7EF59EB-242C-7744-A30C-6837BDC3A9FE}"/>
    <dgm:cxn modelId="{0CE64B5A-DA94-584F-AAAC-D0A19648F411}" type="presOf" srcId="{A61C78F2-917F-0649-8914-0516A724AC26}" destId="{40644F1B-74C3-204F-B1FA-3F50DAC4EA75}" srcOrd="0" destOrd="2" presId="urn:microsoft.com/office/officeart/2005/8/layout/hList6"/>
    <dgm:cxn modelId="{30FF8D5A-E752-6543-B4C3-357985D9798B}" type="presOf" srcId="{B315C79F-70A6-8947-936A-37ABDEE92813}" destId="{65F541E4-F564-7040-A1F0-108D36A7B8D8}" srcOrd="0" destOrd="0" presId="urn:microsoft.com/office/officeart/2005/8/layout/hList6"/>
    <dgm:cxn modelId="{0B7D4584-A4CD-1344-9010-F63923097714}" type="presOf" srcId="{82C8A9C8-E0B4-4348-A239-3610267C5BF5}" destId="{54081591-5638-5D4A-A031-B37441C60AEB}" srcOrd="0" destOrd="1" presId="urn:microsoft.com/office/officeart/2005/8/layout/hList6"/>
    <dgm:cxn modelId="{A3355185-D1CD-714F-B8C1-439253BEEC7C}" srcId="{2826AA89-BD30-6B4C-9C5C-322E64F4B5AA}" destId="{02F477E8-1B75-514D-BF04-1ECA7FB45136}" srcOrd="1" destOrd="0" parTransId="{34CBB314-C9C6-174E-A4C2-59446A3F6C83}" sibTransId="{650AE1E2-796C-8B4B-B8D0-1CB8FB42AF71}"/>
    <dgm:cxn modelId="{3FDCDB8A-039D-8947-A1AD-F2FE049449BE}" srcId="{B660A722-9379-2B4C-9DAF-F5A98097BB8A}" destId="{D80FB3E5-452D-944E-B6DC-18729010BAFD}" srcOrd="0" destOrd="0" parTransId="{1578D0E7-175D-3049-A2AA-F43887812BDA}" sibTransId="{B843196A-4914-9A46-9F9F-1822B2010077}"/>
    <dgm:cxn modelId="{05418E95-ABB9-944B-9353-B54C38B9449E}" srcId="{B315C79F-70A6-8947-936A-37ABDEE92813}" destId="{0C6A6408-8F31-714C-97B9-2CC54B113289}" srcOrd="0" destOrd="0" parTransId="{616C474F-8189-7045-ABAE-ED1C998FD5DD}" sibTransId="{5611E56F-0F77-D741-A9A5-AE21A0B29455}"/>
    <dgm:cxn modelId="{C76E6E9C-B896-3946-9B85-44F3D3B956E6}" type="presOf" srcId="{0C6A6408-8F31-714C-97B9-2CC54B113289}" destId="{65F541E4-F564-7040-A1F0-108D36A7B8D8}" srcOrd="0" destOrd="1" presId="urn:microsoft.com/office/officeart/2005/8/layout/hList6"/>
    <dgm:cxn modelId="{FA339EA0-C89A-9D46-AF31-DDB8A533BF7D}" srcId="{B315C79F-70A6-8947-936A-37ABDEE92813}" destId="{A84F31BB-DC40-714E-9DA7-0C290CB86B0B}" srcOrd="1" destOrd="0" parTransId="{2CA35A06-F1E2-C541-99CE-6FEA6DFFACC8}" sibTransId="{96F09B58-2CFB-9D4C-87EC-19E12BD70B54}"/>
    <dgm:cxn modelId="{A1CB70C3-46DE-C848-9FD4-93762F4DCFC0}" type="presOf" srcId="{39B3984D-D6F6-A24A-9304-4174E9C59F20}" destId="{641730D5-AD57-AE44-99F7-497F9204762C}" srcOrd="0" destOrd="1" presId="urn:microsoft.com/office/officeart/2005/8/layout/hList6"/>
    <dgm:cxn modelId="{40C556CA-B36D-9D48-A995-B74E06AE5F67}" type="presOf" srcId="{A84F31BB-DC40-714E-9DA7-0C290CB86B0B}" destId="{65F541E4-F564-7040-A1F0-108D36A7B8D8}" srcOrd="0" destOrd="2" presId="urn:microsoft.com/office/officeart/2005/8/layout/hList6"/>
    <dgm:cxn modelId="{A275E0E4-3702-486D-A177-3B958117F347}" srcId="{916EC639-4F01-4721-AB9E-AB45B013EB57}" destId="{B1947563-C5A3-47CE-8EF7-C0FBCA676BA1}" srcOrd="0" destOrd="0" parTransId="{1524157F-4D6A-44FD-B3CD-256670FC15CB}" sibTransId="{E6B40229-3465-4A44-8A67-147104475E2A}"/>
    <dgm:cxn modelId="{D49C9CBA-00C6-A24F-B9BD-5C5CDF11BE57}" type="presParOf" srcId="{393C6F96-97D5-BE41-B3D9-AA067C4374D9}" destId="{641730D5-AD57-AE44-99F7-497F9204762C}" srcOrd="0" destOrd="0" presId="urn:microsoft.com/office/officeart/2005/8/layout/hList6"/>
    <dgm:cxn modelId="{9224C7DC-AD0E-0E43-92FA-5C74E0B3865C}" type="presParOf" srcId="{393C6F96-97D5-BE41-B3D9-AA067C4374D9}" destId="{6006E34A-FF16-8C44-9F3B-34DB01041C4D}" srcOrd="1" destOrd="0" presId="urn:microsoft.com/office/officeart/2005/8/layout/hList6"/>
    <dgm:cxn modelId="{156866E9-51A6-A54B-A240-63CE2C023C26}" type="presParOf" srcId="{393C6F96-97D5-BE41-B3D9-AA067C4374D9}" destId="{65F541E4-F564-7040-A1F0-108D36A7B8D8}" srcOrd="2" destOrd="0" presId="urn:microsoft.com/office/officeart/2005/8/layout/hList6"/>
    <dgm:cxn modelId="{77538B7F-F658-EA4E-8C1F-33E8C4DD430D}" type="presParOf" srcId="{393C6F96-97D5-BE41-B3D9-AA067C4374D9}" destId="{22ABE2FD-859A-8346-8605-D7966CBACCB8}" srcOrd="3" destOrd="0" presId="urn:microsoft.com/office/officeart/2005/8/layout/hList6"/>
    <dgm:cxn modelId="{A0B5467D-E918-AF4F-87ED-9E0D293A479D}" type="presParOf" srcId="{393C6F96-97D5-BE41-B3D9-AA067C4374D9}" destId="{54081591-5638-5D4A-A031-B37441C60AEB}" srcOrd="4" destOrd="0" presId="urn:microsoft.com/office/officeart/2005/8/layout/hList6"/>
    <dgm:cxn modelId="{C14A2987-EA41-C146-96E2-C1C176AAA1B2}" type="presParOf" srcId="{393C6F96-97D5-BE41-B3D9-AA067C4374D9}" destId="{54D7C339-C34C-9E49-8655-2CEA4F77A22B}" srcOrd="5" destOrd="0" presId="urn:microsoft.com/office/officeart/2005/8/layout/hList6"/>
    <dgm:cxn modelId="{EB25354B-BAFE-284E-A49D-B0281948E49E}" type="presParOf" srcId="{393C6F96-97D5-BE41-B3D9-AA067C4374D9}" destId="{40644F1B-74C3-204F-B1FA-3F50DAC4EA75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AEB7F-2335-405A-905B-FDB2C97BA4C1}">
      <dsp:nvSpPr>
        <dsp:cNvPr id="0" name=""/>
        <dsp:cNvSpPr/>
      </dsp:nvSpPr>
      <dsp:spPr>
        <a:xfrm>
          <a:off x="0" y="3087"/>
          <a:ext cx="11520209" cy="6576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007ED-5645-478E-B960-FCA6D89BEDA7}">
      <dsp:nvSpPr>
        <dsp:cNvPr id="0" name=""/>
        <dsp:cNvSpPr/>
      </dsp:nvSpPr>
      <dsp:spPr>
        <a:xfrm>
          <a:off x="198951" y="151068"/>
          <a:ext cx="361729" cy="3617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9F2F4-BFDE-41D1-ADE0-7B8E6E5CC9ED}">
      <dsp:nvSpPr>
        <dsp:cNvPr id="0" name=""/>
        <dsp:cNvSpPr/>
      </dsp:nvSpPr>
      <dsp:spPr>
        <a:xfrm>
          <a:off x="759632" y="3087"/>
          <a:ext cx="10760576" cy="657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06" tIns="69606" rIns="69606" bIns="696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kern="1200"/>
            <a:t>I. Motivation</a:t>
          </a:r>
          <a:endParaRPr lang="en-US" sz="1900" kern="1200"/>
        </a:p>
      </dsp:txBody>
      <dsp:txXfrm>
        <a:off x="759632" y="3087"/>
        <a:ext cx="10760576" cy="657690"/>
      </dsp:txXfrm>
    </dsp:sp>
    <dsp:sp modelId="{5FEE9685-C3EE-4172-8533-7CDAFA1D0FAC}">
      <dsp:nvSpPr>
        <dsp:cNvPr id="0" name=""/>
        <dsp:cNvSpPr/>
      </dsp:nvSpPr>
      <dsp:spPr>
        <a:xfrm>
          <a:off x="0" y="825200"/>
          <a:ext cx="11520209" cy="6576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5CC9F-36ED-47E9-AA08-A41410949345}">
      <dsp:nvSpPr>
        <dsp:cNvPr id="0" name=""/>
        <dsp:cNvSpPr/>
      </dsp:nvSpPr>
      <dsp:spPr>
        <a:xfrm>
          <a:off x="198951" y="973181"/>
          <a:ext cx="361729" cy="3617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6663D-834F-4696-92BE-FDD8FE00CD5F}">
      <dsp:nvSpPr>
        <dsp:cNvPr id="0" name=""/>
        <dsp:cNvSpPr/>
      </dsp:nvSpPr>
      <dsp:spPr>
        <a:xfrm>
          <a:off x="759632" y="825200"/>
          <a:ext cx="10760576" cy="657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06" tIns="69606" rIns="69606" bIns="696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kern="1200"/>
            <a:t>II. Datensatz</a:t>
          </a:r>
          <a:endParaRPr lang="en-US" sz="1900" kern="1200"/>
        </a:p>
      </dsp:txBody>
      <dsp:txXfrm>
        <a:off x="759632" y="825200"/>
        <a:ext cx="10760576" cy="657690"/>
      </dsp:txXfrm>
    </dsp:sp>
    <dsp:sp modelId="{2295BB09-93FC-48EA-9550-1C0A3057D47C}">
      <dsp:nvSpPr>
        <dsp:cNvPr id="0" name=""/>
        <dsp:cNvSpPr/>
      </dsp:nvSpPr>
      <dsp:spPr>
        <a:xfrm>
          <a:off x="0" y="1647313"/>
          <a:ext cx="11520209" cy="6576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A92FA-7CC2-4BFD-856B-8A25105051A6}">
      <dsp:nvSpPr>
        <dsp:cNvPr id="0" name=""/>
        <dsp:cNvSpPr/>
      </dsp:nvSpPr>
      <dsp:spPr>
        <a:xfrm>
          <a:off x="198951" y="1795294"/>
          <a:ext cx="361729" cy="3617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5823-4A6F-4A94-8DC3-872F71712F80}">
      <dsp:nvSpPr>
        <dsp:cNvPr id="0" name=""/>
        <dsp:cNvSpPr/>
      </dsp:nvSpPr>
      <dsp:spPr>
        <a:xfrm>
          <a:off x="759632" y="1647313"/>
          <a:ext cx="10760576" cy="657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06" tIns="69606" rIns="69606" bIns="696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III. </a:t>
          </a:r>
          <a:r>
            <a:rPr lang="en-US" sz="1900" b="1" kern="1200" dirty="0" err="1"/>
            <a:t>Datenvorverarbeitung</a:t>
          </a:r>
          <a:endParaRPr lang="en-US" sz="1900" kern="1200" dirty="0"/>
        </a:p>
      </dsp:txBody>
      <dsp:txXfrm>
        <a:off x="759632" y="1647313"/>
        <a:ext cx="10760576" cy="657690"/>
      </dsp:txXfrm>
    </dsp:sp>
    <dsp:sp modelId="{0BF86C11-03CF-42A8-8ED8-25C94969E1BC}">
      <dsp:nvSpPr>
        <dsp:cNvPr id="0" name=""/>
        <dsp:cNvSpPr/>
      </dsp:nvSpPr>
      <dsp:spPr>
        <a:xfrm>
          <a:off x="0" y="2469426"/>
          <a:ext cx="11520209" cy="6576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B5878-C2FC-4711-B899-EC380D2FF758}">
      <dsp:nvSpPr>
        <dsp:cNvPr id="0" name=""/>
        <dsp:cNvSpPr/>
      </dsp:nvSpPr>
      <dsp:spPr>
        <a:xfrm>
          <a:off x="198951" y="2617407"/>
          <a:ext cx="361729" cy="3617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CD02C-E32B-43DF-A86E-56B5057BE59F}">
      <dsp:nvSpPr>
        <dsp:cNvPr id="0" name=""/>
        <dsp:cNvSpPr/>
      </dsp:nvSpPr>
      <dsp:spPr>
        <a:xfrm>
          <a:off x="759632" y="2469426"/>
          <a:ext cx="10760576" cy="657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06" tIns="69606" rIns="69606" bIns="696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kern="1200" dirty="0"/>
            <a:t>IV. Auswertung</a:t>
          </a:r>
          <a:endParaRPr lang="en-US" sz="1900" kern="1200" dirty="0"/>
        </a:p>
      </dsp:txBody>
      <dsp:txXfrm>
        <a:off x="759632" y="2469426"/>
        <a:ext cx="10760576" cy="657690"/>
      </dsp:txXfrm>
    </dsp:sp>
    <dsp:sp modelId="{07857923-A08B-CF4B-9976-5134C77CCF51}">
      <dsp:nvSpPr>
        <dsp:cNvPr id="0" name=""/>
        <dsp:cNvSpPr/>
      </dsp:nvSpPr>
      <dsp:spPr>
        <a:xfrm>
          <a:off x="0" y="3291539"/>
          <a:ext cx="11520209" cy="6576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2B347-AF32-DA44-A0F3-F2FD51354F63}">
      <dsp:nvSpPr>
        <dsp:cNvPr id="0" name=""/>
        <dsp:cNvSpPr/>
      </dsp:nvSpPr>
      <dsp:spPr>
        <a:xfrm>
          <a:off x="198951" y="3439520"/>
          <a:ext cx="361729" cy="3617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D9CE6-D195-D74C-BD7F-4ACF1CB37FAF}">
      <dsp:nvSpPr>
        <dsp:cNvPr id="0" name=""/>
        <dsp:cNvSpPr/>
      </dsp:nvSpPr>
      <dsp:spPr>
        <a:xfrm>
          <a:off x="759632" y="3291539"/>
          <a:ext cx="10760576" cy="657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06" tIns="69606" rIns="69606" bIns="69606" numCol="1" spcCol="1270" anchor="ctr" anchorCtr="0">
          <a:noAutofit/>
        </a:bodyPr>
        <a:lstStyle/>
        <a:p>
          <a:pPr marL="0" lvl="0" indent="0" algn="just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V. </a:t>
          </a:r>
          <a:r>
            <a:rPr lang="en-US" sz="1900" b="1" kern="1200" dirty="0" err="1"/>
            <a:t>Ergebnisse</a:t>
          </a:r>
          <a:endParaRPr lang="en-US" sz="1900" b="1" kern="1200" dirty="0"/>
        </a:p>
      </dsp:txBody>
      <dsp:txXfrm>
        <a:off x="759632" y="3291539"/>
        <a:ext cx="10760576" cy="6576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41483-C68E-3742-8803-4356A9DD833E}">
      <dsp:nvSpPr>
        <dsp:cNvPr id="0" name=""/>
        <dsp:cNvSpPr/>
      </dsp:nvSpPr>
      <dsp:spPr>
        <a:xfrm>
          <a:off x="0" y="41522"/>
          <a:ext cx="5383118" cy="9504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baseline="0" dirty="0"/>
            <a:t>Physiotherapie</a:t>
          </a:r>
          <a:endParaRPr lang="en-DE" sz="2500" kern="1200" dirty="0"/>
        </a:p>
      </dsp:txBody>
      <dsp:txXfrm>
        <a:off x="0" y="41522"/>
        <a:ext cx="5383118" cy="950400"/>
      </dsp:txXfrm>
    </dsp:sp>
    <dsp:sp modelId="{D2BB84C8-1F1F-D047-B95A-2A05405210F4}">
      <dsp:nvSpPr>
        <dsp:cNvPr id="0" name=""/>
        <dsp:cNvSpPr/>
      </dsp:nvSpPr>
      <dsp:spPr>
        <a:xfrm>
          <a:off x="56" y="979937"/>
          <a:ext cx="5383118" cy="27628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baseline="0" dirty="0"/>
            <a:t>Aktive Bewegungstherapie effizienter durch eigenständiges Üben zuhause </a:t>
          </a:r>
          <a:endParaRPr lang="en-DE" sz="2300" kern="1200" dirty="0"/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b="0" u="none" kern="1200" baseline="0" dirty="0"/>
            <a:t>Problem: </a:t>
          </a:r>
          <a:r>
            <a:rPr lang="de-DE" sz="2300" kern="1200" baseline="0" dirty="0"/>
            <a:t>Keine Korrektur durch Fachkraft</a:t>
          </a:r>
          <a:endParaRPr lang="en-DE" sz="2300" b="0" u="sng" kern="1200" dirty="0"/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b="0" u="none" kern="1200" baseline="0" dirty="0"/>
            <a:t>Mögliche Folgen: </a:t>
          </a:r>
          <a:r>
            <a:rPr lang="de-DE" sz="2300" kern="1200" baseline="0" dirty="0"/>
            <a:t>Falsche Ausführung, dadurch Verschlechterung der Beschwerden</a:t>
          </a:r>
          <a:endParaRPr lang="en-DE" sz="2300" b="0" u="sng" kern="1200" dirty="0"/>
        </a:p>
      </dsp:txBody>
      <dsp:txXfrm>
        <a:off x="56" y="979937"/>
        <a:ext cx="5383118" cy="2762842"/>
      </dsp:txXfrm>
    </dsp:sp>
    <dsp:sp modelId="{A544D5D6-65F9-954D-AD95-4799E18BF8AF}">
      <dsp:nvSpPr>
        <dsp:cNvPr id="0" name=""/>
        <dsp:cNvSpPr/>
      </dsp:nvSpPr>
      <dsp:spPr>
        <a:xfrm>
          <a:off x="6136811" y="29537"/>
          <a:ext cx="5383118" cy="9504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baseline="0" dirty="0"/>
            <a:t>Lösungsansatz</a:t>
          </a:r>
          <a:endParaRPr lang="en-DE" sz="2400" kern="1200" dirty="0"/>
        </a:p>
      </dsp:txBody>
      <dsp:txXfrm>
        <a:off x="6136811" y="29537"/>
        <a:ext cx="5383118" cy="950400"/>
      </dsp:txXfrm>
    </dsp:sp>
    <dsp:sp modelId="{9A99F983-7FDE-A94F-B93F-CB85A92BC687}">
      <dsp:nvSpPr>
        <dsp:cNvPr id="0" name=""/>
        <dsp:cNvSpPr/>
      </dsp:nvSpPr>
      <dsp:spPr>
        <a:xfrm>
          <a:off x="6136811" y="979937"/>
          <a:ext cx="5383118" cy="27628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baseline="0" dirty="0"/>
            <a:t>Kamera/Videoaufnahme soll fehlende Fachkraft bei Heimübungen ersetzen</a:t>
          </a:r>
          <a:endParaRPr lang="en-DE" sz="2300" kern="1200" dirty="0"/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baseline="0" dirty="0"/>
            <a:t>Bewertung der Bewegungsqualität</a:t>
          </a:r>
          <a:endParaRPr lang="en-DE" sz="2300" kern="1200" dirty="0"/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baseline="0" dirty="0"/>
            <a:t>Ermittlung Muskelaktivität &amp; Gewichtsverteilung anhand aussagekräftiger Winkel</a:t>
          </a:r>
          <a:endParaRPr lang="en-DE" sz="2300" kern="1200" dirty="0"/>
        </a:p>
      </dsp:txBody>
      <dsp:txXfrm>
        <a:off x="6136811" y="979937"/>
        <a:ext cx="5383118" cy="27628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025B0-21B2-4CE0-828E-0C2C2FEE423A}">
      <dsp:nvSpPr>
        <dsp:cNvPr id="0" name=""/>
        <dsp:cNvSpPr/>
      </dsp:nvSpPr>
      <dsp:spPr>
        <a:xfrm>
          <a:off x="0" y="325349"/>
          <a:ext cx="11519987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79" tIns="416560" rIns="89407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b="0" kern="1200" baseline="0" dirty="0"/>
            <a:t>E1: </a:t>
          </a:r>
          <a:r>
            <a:rPr lang="de-DE" sz="1900" kern="1200" baseline="0" dirty="0"/>
            <a:t>Kniebeuge, korrekt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b="0" kern="1200" baseline="0" dirty="0"/>
            <a:t>E2: </a:t>
          </a:r>
          <a:r>
            <a:rPr lang="de-DE" sz="1900" kern="1200" baseline="0" dirty="0"/>
            <a:t>Kniebeuge, Fehler 1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b="0" kern="1200" baseline="0" dirty="0"/>
            <a:t>E3: </a:t>
          </a:r>
          <a:r>
            <a:rPr lang="de-DE" sz="1900" kern="1200" baseline="0" dirty="0"/>
            <a:t>Kniebeuge, Fehler 2</a:t>
          </a:r>
          <a:endParaRPr lang="en-US" sz="1900" kern="1200" dirty="0"/>
        </a:p>
      </dsp:txBody>
      <dsp:txXfrm>
        <a:off x="0" y="325349"/>
        <a:ext cx="11519987" cy="1386000"/>
      </dsp:txXfrm>
    </dsp:sp>
    <dsp:sp modelId="{C3DABFF5-B7AF-4641-98CD-98E73621A287}">
      <dsp:nvSpPr>
        <dsp:cNvPr id="0" name=""/>
        <dsp:cNvSpPr/>
      </dsp:nvSpPr>
      <dsp:spPr>
        <a:xfrm>
          <a:off x="575999" y="15750"/>
          <a:ext cx="8063990" cy="60479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0" tIns="0" rIns="3048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baseline="0" dirty="0"/>
            <a:t>12 Probanden, 3 Experimente</a:t>
          </a:r>
          <a:endParaRPr lang="en-US" sz="2000" b="1" kern="1200" dirty="0"/>
        </a:p>
      </dsp:txBody>
      <dsp:txXfrm>
        <a:off x="605523" y="45274"/>
        <a:ext cx="8004942" cy="545751"/>
      </dsp:txXfrm>
    </dsp:sp>
    <dsp:sp modelId="{4B2A46A5-6825-4582-A5CB-E909DC817950}">
      <dsp:nvSpPr>
        <dsp:cNvPr id="0" name=""/>
        <dsp:cNvSpPr/>
      </dsp:nvSpPr>
      <dsp:spPr>
        <a:xfrm>
          <a:off x="0" y="2114549"/>
          <a:ext cx="1151998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BA88D-299A-44AD-B6EF-AA9EDCD53D51}">
      <dsp:nvSpPr>
        <dsp:cNvPr id="0" name=""/>
        <dsp:cNvSpPr/>
      </dsp:nvSpPr>
      <dsp:spPr>
        <a:xfrm>
          <a:off x="575999" y="1819349"/>
          <a:ext cx="8063990" cy="59040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0" tIns="0" rIns="3048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baseline="0" dirty="0"/>
            <a:t>Je 3 Durchführungen mit 10 Wiederholungen</a:t>
          </a:r>
          <a:endParaRPr lang="en-US" sz="2000" b="1" kern="1200" dirty="0"/>
        </a:p>
      </dsp:txBody>
      <dsp:txXfrm>
        <a:off x="604820" y="1848170"/>
        <a:ext cx="8006348" cy="532758"/>
      </dsp:txXfrm>
    </dsp:sp>
    <dsp:sp modelId="{76ACA596-A31B-4102-8FCC-181EAF794342}">
      <dsp:nvSpPr>
        <dsp:cNvPr id="0" name=""/>
        <dsp:cNvSpPr/>
      </dsp:nvSpPr>
      <dsp:spPr>
        <a:xfrm>
          <a:off x="0" y="3021749"/>
          <a:ext cx="11519987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79" tIns="416560" rIns="89407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baseline="0" dirty="0"/>
            <a:t>Elektromyographie (EMG), Kraftmessplatten (GRF), Motion Capture (</a:t>
          </a:r>
          <a:r>
            <a:rPr lang="de-DE" sz="1900" kern="1200" baseline="0" dirty="0" err="1"/>
            <a:t>MoCap</a:t>
          </a:r>
          <a:r>
            <a:rPr lang="de-DE" sz="1900" kern="1200" baseline="0" dirty="0"/>
            <a:t>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baseline="0" dirty="0"/>
            <a:t>Kameravideos aus 2 Perspektiven (frontal, lateral)</a:t>
          </a:r>
          <a:endParaRPr lang="en-US" sz="1900" kern="1200" dirty="0"/>
        </a:p>
      </dsp:txBody>
      <dsp:txXfrm>
        <a:off x="0" y="3021749"/>
        <a:ext cx="11519987" cy="1102500"/>
      </dsp:txXfrm>
    </dsp:sp>
    <dsp:sp modelId="{17EB158A-1EAD-4C25-BBCC-E582BD9DC09F}">
      <dsp:nvSpPr>
        <dsp:cNvPr id="0" name=""/>
        <dsp:cNvSpPr/>
      </dsp:nvSpPr>
      <dsp:spPr>
        <a:xfrm>
          <a:off x="575999" y="2726549"/>
          <a:ext cx="8063990" cy="59040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0" tIns="0" rIns="3048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baseline="0" dirty="0"/>
            <a:t>Aufzeichnung</a:t>
          </a:r>
          <a:endParaRPr lang="en-US" sz="2000" b="1" kern="1200" dirty="0"/>
        </a:p>
      </dsp:txBody>
      <dsp:txXfrm>
        <a:off x="604820" y="2755370"/>
        <a:ext cx="8006348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B5635-D469-5E4E-9FF6-0D74D07BE023}">
      <dsp:nvSpPr>
        <dsp:cNvPr id="0" name=""/>
        <dsp:cNvSpPr/>
      </dsp:nvSpPr>
      <dsp:spPr>
        <a:xfrm>
          <a:off x="0" y="304615"/>
          <a:ext cx="568384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1BC12-D125-3A4D-AB0B-6ACDE8FEA821}">
      <dsp:nvSpPr>
        <dsp:cNvPr id="0" name=""/>
        <dsp:cNvSpPr/>
      </dsp:nvSpPr>
      <dsp:spPr>
        <a:xfrm>
          <a:off x="284192" y="38935"/>
          <a:ext cx="4660595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385" tIns="0" rIns="15038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000" b="1" kern="1200" baseline="0" dirty="0"/>
            <a:t>Kniebeuge als Standardübung</a:t>
          </a:r>
          <a:endParaRPr lang="en-DE" sz="2000" b="1" kern="1200" dirty="0"/>
        </a:p>
      </dsp:txBody>
      <dsp:txXfrm>
        <a:off x="310131" y="64874"/>
        <a:ext cx="4608717" cy="479482"/>
      </dsp:txXfrm>
    </dsp:sp>
    <dsp:sp modelId="{77FC0DE8-8E87-FE43-823D-FC2E65462504}">
      <dsp:nvSpPr>
        <dsp:cNvPr id="0" name=""/>
        <dsp:cNvSpPr/>
      </dsp:nvSpPr>
      <dsp:spPr>
        <a:xfrm>
          <a:off x="0" y="1121095"/>
          <a:ext cx="568384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B8E63-A21A-E841-A255-CCC1EF1C4E33}">
      <dsp:nvSpPr>
        <dsp:cNvPr id="0" name=""/>
        <dsp:cNvSpPr/>
      </dsp:nvSpPr>
      <dsp:spPr>
        <a:xfrm>
          <a:off x="284192" y="855415"/>
          <a:ext cx="4660595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385" tIns="0" rIns="15038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000" b="1" kern="1200" baseline="0" dirty="0"/>
            <a:t>Vielseitige Muskelbeanspruchung</a:t>
          </a:r>
          <a:endParaRPr lang="en-DE" sz="2000" b="1" kern="1200" dirty="0"/>
        </a:p>
      </dsp:txBody>
      <dsp:txXfrm>
        <a:off x="310131" y="881354"/>
        <a:ext cx="4608717" cy="479482"/>
      </dsp:txXfrm>
    </dsp:sp>
    <dsp:sp modelId="{16D83170-7B32-E94A-826D-BD25E6458488}">
      <dsp:nvSpPr>
        <dsp:cNvPr id="0" name=""/>
        <dsp:cNvSpPr/>
      </dsp:nvSpPr>
      <dsp:spPr>
        <a:xfrm>
          <a:off x="0" y="1937575"/>
          <a:ext cx="568384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760C0-5D14-4748-811E-E67C3BE4613E}">
      <dsp:nvSpPr>
        <dsp:cNvPr id="0" name=""/>
        <dsp:cNvSpPr/>
      </dsp:nvSpPr>
      <dsp:spPr>
        <a:xfrm>
          <a:off x="284192" y="1671895"/>
          <a:ext cx="4698671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385" tIns="0" rIns="15038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000" b="1" kern="1200" baseline="0" dirty="0"/>
            <a:t>Langsame Bewegung</a:t>
          </a:r>
          <a:endParaRPr lang="en-DE" sz="2000" b="1" kern="1200" dirty="0"/>
        </a:p>
      </dsp:txBody>
      <dsp:txXfrm>
        <a:off x="310131" y="1697834"/>
        <a:ext cx="4646793" cy="479482"/>
      </dsp:txXfrm>
    </dsp:sp>
    <dsp:sp modelId="{8736DCF8-5EAA-A847-A269-4AE587DF3B91}">
      <dsp:nvSpPr>
        <dsp:cNvPr id="0" name=""/>
        <dsp:cNvSpPr/>
      </dsp:nvSpPr>
      <dsp:spPr>
        <a:xfrm>
          <a:off x="0" y="2754055"/>
          <a:ext cx="5683840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1129" tIns="374904" rIns="44112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800" kern="1200" baseline="0" dirty="0"/>
            <a:t>Schulterbreitstand, gerader Rücken</a:t>
          </a:r>
          <a:endParaRPr lang="en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800" kern="1200" dirty="0"/>
            <a:t>Tiefe Kniebeuge (0-140° Kniewinkel)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800" kern="1200" baseline="0" dirty="0"/>
            <a:t>Reduziert Belastung auf Knie &amp; Rücken</a:t>
          </a:r>
          <a:endParaRPr lang="en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800" kern="1200" baseline="0" dirty="0"/>
            <a:t>Fördert Muskelentwicklung</a:t>
          </a:r>
          <a:endParaRPr lang="en-DE" sz="1800" kern="1200" dirty="0"/>
        </a:p>
      </dsp:txBody>
      <dsp:txXfrm>
        <a:off x="0" y="2754055"/>
        <a:ext cx="5683840" cy="1587600"/>
      </dsp:txXfrm>
    </dsp:sp>
    <dsp:sp modelId="{74B1CFB8-1DA7-0643-BB6C-9CCBF27AA7E0}">
      <dsp:nvSpPr>
        <dsp:cNvPr id="0" name=""/>
        <dsp:cNvSpPr/>
      </dsp:nvSpPr>
      <dsp:spPr>
        <a:xfrm>
          <a:off x="284192" y="2488375"/>
          <a:ext cx="4660595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385" tIns="0" rIns="15038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000" b="1" kern="1200" baseline="0" dirty="0"/>
            <a:t>Korrekte Ausführung</a:t>
          </a:r>
          <a:endParaRPr lang="en-DE" sz="2000" b="1" kern="1200" dirty="0"/>
        </a:p>
      </dsp:txBody>
      <dsp:txXfrm>
        <a:off x="310131" y="2514314"/>
        <a:ext cx="4608717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3D6F4-4CBE-744C-9B6C-7494FECC2A3F}">
      <dsp:nvSpPr>
        <dsp:cNvPr id="0" name=""/>
        <dsp:cNvSpPr/>
      </dsp:nvSpPr>
      <dsp:spPr>
        <a:xfrm>
          <a:off x="0" y="311546"/>
          <a:ext cx="6095638" cy="1686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089" tIns="437388" rIns="47308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900" kern="1200" dirty="0"/>
            <a:t>Filterung (Bandpass, Betrag, Tiefpass)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900" kern="1200" dirty="0"/>
            <a:t>Segmentierung der Daten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900" kern="1200" dirty="0"/>
            <a:t>Durch Referenzmuskel einzelne Wiederholungen bestimmen</a:t>
          </a:r>
          <a:endParaRPr lang="en-US" sz="1900" kern="1200" dirty="0"/>
        </a:p>
      </dsp:txBody>
      <dsp:txXfrm>
        <a:off x="0" y="311546"/>
        <a:ext cx="6095638" cy="1686825"/>
      </dsp:txXfrm>
    </dsp:sp>
    <dsp:sp modelId="{BB9DCB66-C611-2B47-8A04-33BF66655B2B}">
      <dsp:nvSpPr>
        <dsp:cNvPr id="0" name=""/>
        <dsp:cNvSpPr/>
      </dsp:nvSpPr>
      <dsp:spPr>
        <a:xfrm>
          <a:off x="304781" y="1586"/>
          <a:ext cx="4266946" cy="6199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80" tIns="0" rIns="16128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000" b="1" kern="1200" dirty="0"/>
            <a:t>Vorverarbeitung</a:t>
          </a:r>
          <a:endParaRPr lang="en-US" sz="2000" b="1" kern="1200" dirty="0"/>
        </a:p>
      </dsp:txBody>
      <dsp:txXfrm>
        <a:off x="335043" y="31848"/>
        <a:ext cx="4206422" cy="559396"/>
      </dsp:txXfrm>
    </dsp:sp>
    <dsp:sp modelId="{4289C0BD-ACB5-D24D-A6E5-77A7FB3D7106}">
      <dsp:nvSpPr>
        <dsp:cNvPr id="0" name=""/>
        <dsp:cNvSpPr/>
      </dsp:nvSpPr>
      <dsp:spPr>
        <a:xfrm>
          <a:off x="0" y="2421731"/>
          <a:ext cx="6095638" cy="12666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089" tIns="437388" rIns="47308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900" kern="1200" dirty="0"/>
            <a:t>Amplitudennormalisierung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900" kern="1200" dirty="0"/>
            <a:t>Längennormalisierung auf 1.000 Zeiteinheiten</a:t>
          </a:r>
          <a:endParaRPr lang="en-US" sz="1900" kern="1200" dirty="0"/>
        </a:p>
      </dsp:txBody>
      <dsp:txXfrm>
        <a:off x="0" y="2421731"/>
        <a:ext cx="6095638" cy="1266636"/>
      </dsp:txXfrm>
    </dsp:sp>
    <dsp:sp modelId="{AD6F281A-00B3-6F42-8650-502EB37D6DA2}">
      <dsp:nvSpPr>
        <dsp:cNvPr id="0" name=""/>
        <dsp:cNvSpPr/>
      </dsp:nvSpPr>
      <dsp:spPr>
        <a:xfrm>
          <a:off x="304781" y="2111771"/>
          <a:ext cx="4266946" cy="6199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80" tIns="0" rIns="16128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000" b="1" kern="1200" dirty="0"/>
            <a:t>Normalisierung</a:t>
          </a:r>
          <a:endParaRPr lang="en-US" sz="2000" b="1" kern="1200" dirty="0"/>
        </a:p>
      </dsp:txBody>
      <dsp:txXfrm>
        <a:off x="335043" y="2142033"/>
        <a:ext cx="4206422" cy="55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069F6-FE15-4A4B-9188-789245E3F28A}">
      <dsp:nvSpPr>
        <dsp:cNvPr id="0" name=""/>
        <dsp:cNvSpPr/>
      </dsp:nvSpPr>
      <dsp:spPr>
        <a:xfrm>
          <a:off x="0" y="331380"/>
          <a:ext cx="5736000" cy="104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177" tIns="395732" rIns="44517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800" kern="1200" baseline="0" dirty="0"/>
            <a:t>Hohe Links-Rechts Korrelation bei E1</a:t>
          </a:r>
          <a:endParaRPr lang="en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800" kern="1200" baseline="0" dirty="0"/>
            <a:t>Geringer bei fehlerhafter Ausführung (E2, E3)</a:t>
          </a:r>
          <a:endParaRPr lang="en-DE" sz="1800" kern="1200" dirty="0"/>
        </a:p>
      </dsp:txBody>
      <dsp:txXfrm>
        <a:off x="0" y="331380"/>
        <a:ext cx="5736000" cy="1047375"/>
      </dsp:txXfrm>
    </dsp:sp>
    <dsp:sp modelId="{600B9D6F-F165-6043-9862-ED609479B0BF}">
      <dsp:nvSpPr>
        <dsp:cNvPr id="0" name=""/>
        <dsp:cNvSpPr/>
      </dsp:nvSpPr>
      <dsp:spPr>
        <a:xfrm>
          <a:off x="286800" y="50939"/>
          <a:ext cx="4723200" cy="56088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765" tIns="0" rIns="15176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000" b="1" kern="1200" baseline="0" dirty="0"/>
            <a:t>Innerhalb eines Probanden</a:t>
          </a:r>
          <a:endParaRPr lang="en-DE" sz="2000" b="1" kern="1200" dirty="0"/>
        </a:p>
      </dsp:txBody>
      <dsp:txXfrm>
        <a:off x="314180" y="78319"/>
        <a:ext cx="4668440" cy="506120"/>
      </dsp:txXfrm>
    </dsp:sp>
    <dsp:sp modelId="{E9A8F15F-A398-1146-A3C8-780B9BB84E72}">
      <dsp:nvSpPr>
        <dsp:cNvPr id="0" name=""/>
        <dsp:cNvSpPr/>
      </dsp:nvSpPr>
      <dsp:spPr>
        <a:xfrm>
          <a:off x="0" y="1761795"/>
          <a:ext cx="5736000" cy="1286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177" tIns="395732" rIns="44517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800" kern="1200" baseline="0" dirty="0"/>
            <a:t>Konsistente EMG- und GRF-Muster in E1</a:t>
          </a:r>
          <a:endParaRPr lang="en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800" kern="1200" baseline="0" dirty="0"/>
            <a:t>Geringere Korrelationen in E2 und E3 durch individuelle Kompensationsstrategien</a:t>
          </a:r>
          <a:endParaRPr lang="en-DE" sz="1800" kern="1200" dirty="0"/>
        </a:p>
      </dsp:txBody>
      <dsp:txXfrm>
        <a:off x="0" y="1761795"/>
        <a:ext cx="5736000" cy="1286775"/>
      </dsp:txXfrm>
    </dsp:sp>
    <dsp:sp modelId="{09CB683C-1AFE-B044-BD6B-2B1771B31172}">
      <dsp:nvSpPr>
        <dsp:cNvPr id="0" name=""/>
        <dsp:cNvSpPr/>
      </dsp:nvSpPr>
      <dsp:spPr>
        <a:xfrm>
          <a:off x="286800" y="1481355"/>
          <a:ext cx="4723200" cy="56088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765" tIns="0" rIns="15176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000" b="1" kern="1200" baseline="0" dirty="0"/>
            <a:t>Zwischen Probanden </a:t>
          </a:r>
          <a:endParaRPr lang="en-DE" sz="2000" b="1" kern="1200" dirty="0"/>
        </a:p>
      </dsp:txBody>
      <dsp:txXfrm>
        <a:off x="314180" y="1508735"/>
        <a:ext cx="4668440" cy="506120"/>
      </dsp:txXfrm>
    </dsp:sp>
    <dsp:sp modelId="{7CC40C18-71BF-6848-A3EC-E8767659F62A}">
      <dsp:nvSpPr>
        <dsp:cNvPr id="0" name=""/>
        <dsp:cNvSpPr/>
      </dsp:nvSpPr>
      <dsp:spPr>
        <a:xfrm>
          <a:off x="0" y="3431610"/>
          <a:ext cx="5736000" cy="1017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177" tIns="395732" rIns="44517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800" kern="1200" baseline="0" dirty="0"/>
            <a:t>Hoch bei Quadrizeps-Aktivität (M. rectus femoris, M. vastus medialis) mit Kniewinkel</a:t>
          </a:r>
          <a:endParaRPr lang="en-DE" sz="1800" kern="1200" dirty="0"/>
        </a:p>
      </dsp:txBody>
      <dsp:txXfrm>
        <a:off x="0" y="3431610"/>
        <a:ext cx="5736000" cy="1017450"/>
      </dsp:txXfrm>
    </dsp:sp>
    <dsp:sp modelId="{B94F62CF-4073-9641-AC4E-4A740B91FD1C}">
      <dsp:nvSpPr>
        <dsp:cNvPr id="0" name=""/>
        <dsp:cNvSpPr/>
      </dsp:nvSpPr>
      <dsp:spPr>
        <a:xfrm>
          <a:off x="286800" y="3151170"/>
          <a:ext cx="4723200" cy="56088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765" tIns="0" rIns="15176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000" b="1" kern="1200" baseline="0" dirty="0"/>
            <a:t>EMG-MoCap Winkel-Korrelation </a:t>
          </a:r>
          <a:endParaRPr lang="en-DE" sz="2000" b="1" kern="1200" dirty="0"/>
        </a:p>
      </dsp:txBody>
      <dsp:txXfrm>
        <a:off x="314180" y="3178550"/>
        <a:ext cx="4668440" cy="5061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BFF0D-2ED7-E342-A4BC-4C9D1444897E}">
      <dsp:nvSpPr>
        <dsp:cNvPr id="0" name=""/>
        <dsp:cNvSpPr/>
      </dsp:nvSpPr>
      <dsp:spPr>
        <a:xfrm>
          <a:off x="3599" y="16302"/>
          <a:ext cx="3509996" cy="13248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100" b="1" kern="1200" dirty="0"/>
            <a:t>Merkmalsextraktion</a:t>
          </a:r>
          <a:endParaRPr lang="en-US" sz="2100" b="1" kern="1200" dirty="0"/>
        </a:p>
      </dsp:txBody>
      <dsp:txXfrm>
        <a:off x="3599" y="16302"/>
        <a:ext cx="3509996" cy="1324800"/>
      </dsp:txXfrm>
    </dsp:sp>
    <dsp:sp modelId="{1CA7819A-D076-B043-8631-9C7905920283}">
      <dsp:nvSpPr>
        <dsp:cNvPr id="0" name=""/>
        <dsp:cNvSpPr/>
      </dsp:nvSpPr>
      <dsp:spPr>
        <a:xfrm>
          <a:off x="3599" y="1341102"/>
          <a:ext cx="3509996" cy="24149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2000" kern="1200" dirty="0"/>
            <a:t>F</a:t>
          </a:r>
          <a:r>
            <a:rPr lang="en-DE" sz="2000" kern="1200" dirty="0"/>
            <a:t>ür jede einzelne Wiederholung:</a:t>
          </a:r>
          <a:endParaRPr lang="en-US" sz="2000" kern="1200" dirty="0"/>
        </a:p>
        <a:p>
          <a:pPr marL="457200" lvl="2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000" b="1" kern="1200" dirty="0"/>
            <a:t>Peaks:                       </a:t>
          </a:r>
          <a:r>
            <a:rPr lang="en-DE" sz="2000" kern="1200" dirty="0"/>
            <a:t>EMG, GRF, Winkel</a:t>
          </a:r>
          <a:endParaRPr lang="en-US" sz="2000" kern="1200" dirty="0"/>
        </a:p>
        <a:p>
          <a:pPr marL="457200" lvl="2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000" b="1" kern="1200" dirty="0"/>
            <a:t>Integral + normalisiert: </a:t>
          </a:r>
          <a:r>
            <a:rPr lang="en-DE" sz="2000" kern="1200" dirty="0"/>
            <a:t>EMG, GRF</a:t>
          </a:r>
          <a:endParaRPr lang="en-US" sz="2000" kern="1200" dirty="0"/>
        </a:p>
      </dsp:txBody>
      <dsp:txXfrm>
        <a:off x="3599" y="1341102"/>
        <a:ext cx="3509996" cy="2414913"/>
      </dsp:txXfrm>
    </dsp:sp>
    <dsp:sp modelId="{ED59DABE-2DE9-9848-8940-AB7A9DA0974A}">
      <dsp:nvSpPr>
        <dsp:cNvPr id="0" name=""/>
        <dsp:cNvSpPr/>
      </dsp:nvSpPr>
      <dsp:spPr>
        <a:xfrm>
          <a:off x="4004995" y="16302"/>
          <a:ext cx="3509996" cy="13248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100" b="1" kern="1200" dirty="0"/>
            <a:t>Zwei Entscheidungsbaum-Modelle</a:t>
          </a:r>
          <a:endParaRPr lang="en-US" sz="2100" b="1" kern="1200" dirty="0"/>
        </a:p>
      </dsp:txBody>
      <dsp:txXfrm>
        <a:off x="4004995" y="16302"/>
        <a:ext cx="3509996" cy="1324800"/>
      </dsp:txXfrm>
    </dsp:sp>
    <dsp:sp modelId="{78CBE291-E65D-5342-BBFE-04308633475D}">
      <dsp:nvSpPr>
        <dsp:cNvPr id="0" name=""/>
        <dsp:cNvSpPr/>
      </dsp:nvSpPr>
      <dsp:spPr>
        <a:xfrm>
          <a:off x="4004995" y="1341102"/>
          <a:ext cx="3509996" cy="24149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000" b="1" kern="1200" dirty="0"/>
            <a:t>Ziel 1:            </a:t>
          </a:r>
          <a:r>
            <a:rPr lang="en-DE" sz="2000" kern="1200" dirty="0"/>
            <a:t>Klassifikation korrekte vs. fehlerhafte Ausführung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000" b="1" kern="1200" dirty="0"/>
            <a:t>Ziel 2:            </a:t>
          </a:r>
          <a:r>
            <a:rPr lang="en-DE" sz="2000" kern="1200" dirty="0"/>
            <a:t>Klassifikation E1, E2, E3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DE" sz="2000" kern="1200" dirty="0"/>
            <a:t>Leave-one-out-Ansatz zur Validierung</a:t>
          </a:r>
          <a:endParaRPr lang="en-US" sz="2000" kern="1200" dirty="0"/>
        </a:p>
      </dsp:txBody>
      <dsp:txXfrm>
        <a:off x="4004995" y="1341102"/>
        <a:ext cx="3509996" cy="2414913"/>
      </dsp:txXfrm>
    </dsp:sp>
    <dsp:sp modelId="{0CEC9D42-0BAB-F444-97F1-4FED008BC53F}">
      <dsp:nvSpPr>
        <dsp:cNvPr id="0" name=""/>
        <dsp:cNvSpPr/>
      </dsp:nvSpPr>
      <dsp:spPr>
        <a:xfrm>
          <a:off x="8006390" y="16302"/>
          <a:ext cx="3509996" cy="13248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100" b="1" kern="1200" dirty="0"/>
            <a:t>Evaluationsmetriken </a:t>
          </a:r>
          <a:endParaRPr lang="en-US" sz="2100" b="1" kern="1200" dirty="0"/>
        </a:p>
      </dsp:txBody>
      <dsp:txXfrm>
        <a:off x="8006390" y="16302"/>
        <a:ext cx="3509996" cy="1324800"/>
      </dsp:txXfrm>
    </dsp:sp>
    <dsp:sp modelId="{C6E48B76-1BD3-8C4C-8300-074044477E9F}">
      <dsp:nvSpPr>
        <dsp:cNvPr id="0" name=""/>
        <dsp:cNvSpPr/>
      </dsp:nvSpPr>
      <dsp:spPr>
        <a:xfrm>
          <a:off x="8006390" y="1341102"/>
          <a:ext cx="3509996" cy="24149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000" b="1" kern="1200" dirty="0"/>
            <a:t>F1-Score:</a:t>
          </a:r>
          <a:r>
            <a:rPr lang="en-DE" sz="2000" kern="1200" dirty="0"/>
            <a:t>     Harmonisches Mittel von Präzision und Sensitivität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000" b="1" kern="1200" dirty="0"/>
            <a:t>Sensitivität</a:t>
          </a:r>
          <a:r>
            <a:rPr lang="en-DE" sz="2000" kern="1200" dirty="0"/>
            <a:t>:                True Positive Rate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000" b="1" kern="1200" dirty="0"/>
            <a:t>Spezifität</a:t>
          </a:r>
          <a:r>
            <a:rPr lang="en-DE" sz="2000" kern="1200" dirty="0"/>
            <a:t>:                   True Negative Rate</a:t>
          </a:r>
          <a:endParaRPr lang="en-US" sz="2000" kern="1200" dirty="0"/>
        </a:p>
      </dsp:txBody>
      <dsp:txXfrm>
        <a:off x="8006390" y="1341102"/>
        <a:ext cx="3509996" cy="24149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01593-2B31-0042-801B-D56B7C25DB25}">
      <dsp:nvSpPr>
        <dsp:cNvPr id="0" name=""/>
        <dsp:cNvSpPr/>
      </dsp:nvSpPr>
      <dsp:spPr>
        <a:xfrm>
          <a:off x="0" y="286424"/>
          <a:ext cx="6946749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242" tIns="312420" rIns="53924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1" kern="1200" baseline="0" dirty="0"/>
            <a:t>Peaks</a:t>
          </a:r>
          <a:r>
            <a:rPr lang="en-GB" sz="1900" kern="1200" baseline="0" dirty="0"/>
            <a:t>: Sehr </a:t>
          </a:r>
          <a:r>
            <a:rPr lang="en-GB" sz="1900" kern="1200" baseline="0" dirty="0" err="1"/>
            <a:t>zuverlässig</a:t>
          </a:r>
          <a:endParaRPr lang="en-D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1" kern="1200" baseline="0" dirty="0"/>
            <a:t>Integral (Norm)</a:t>
          </a:r>
          <a:r>
            <a:rPr lang="en-GB" sz="1900" kern="1200" baseline="0" dirty="0"/>
            <a:t>: Moderate </a:t>
          </a:r>
          <a:r>
            <a:rPr lang="en-GB" sz="1900" kern="1200" baseline="0" dirty="0" err="1"/>
            <a:t>Leistung</a:t>
          </a:r>
          <a:r>
            <a:rPr lang="en-GB" sz="1900" kern="1200" baseline="0" dirty="0"/>
            <a:t>, </a:t>
          </a:r>
          <a:r>
            <a:rPr lang="en-GB" sz="1900" kern="1200" baseline="0" dirty="0" err="1"/>
            <a:t>normiert</a:t>
          </a:r>
          <a:r>
            <a:rPr lang="en-GB" sz="1900" kern="1200" baseline="0" dirty="0"/>
            <a:t> </a:t>
          </a:r>
          <a:r>
            <a:rPr lang="en-GB" sz="1900" kern="1200" baseline="0" dirty="0" err="1"/>
            <a:t>besser</a:t>
          </a:r>
          <a:endParaRPr lang="en-DE" sz="1900" kern="1200" dirty="0"/>
        </a:p>
      </dsp:txBody>
      <dsp:txXfrm>
        <a:off x="0" y="286424"/>
        <a:ext cx="6946749" cy="992250"/>
      </dsp:txXfrm>
    </dsp:sp>
    <dsp:sp modelId="{B08B3933-DD55-F045-98B2-4D9A82447AB7}">
      <dsp:nvSpPr>
        <dsp:cNvPr id="0" name=""/>
        <dsp:cNvSpPr/>
      </dsp:nvSpPr>
      <dsp:spPr>
        <a:xfrm>
          <a:off x="347400" y="65024"/>
          <a:ext cx="4863600" cy="44280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33" tIns="0" rIns="18383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baseline="0" dirty="0"/>
            <a:t>EMG-Features</a:t>
          </a:r>
          <a:endParaRPr lang="en-DE" sz="2000" kern="1200" dirty="0"/>
        </a:p>
      </dsp:txBody>
      <dsp:txXfrm>
        <a:off x="369016" y="86640"/>
        <a:ext cx="4820368" cy="399568"/>
      </dsp:txXfrm>
    </dsp:sp>
    <dsp:sp modelId="{19A3BA44-F5DF-9244-AC81-AD63C79DF005}">
      <dsp:nvSpPr>
        <dsp:cNvPr id="0" name=""/>
        <dsp:cNvSpPr/>
      </dsp:nvSpPr>
      <dsp:spPr>
        <a:xfrm>
          <a:off x="0" y="1581074"/>
          <a:ext cx="6948000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242" tIns="312420" rIns="53924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1" kern="1200" baseline="0" dirty="0"/>
            <a:t>Peaks</a:t>
          </a:r>
          <a:r>
            <a:rPr lang="en-GB" sz="1900" kern="1200" baseline="0" dirty="0"/>
            <a:t>: </a:t>
          </a:r>
          <a:r>
            <a:rPr lang="en-GB" sz="1900" kern="1200" baseline="0" dirty="0" err="1"/>
            <a:t>Moderat</a:t>
          </a:r>
          <a:r>
            <a:rPr lang="en-GB" sz="1900" kern="1200" baseline="0" dirty="0"/>
            <a:t>, </a:t>
          </a:r>
          <a:r>
            <a:rPr lang="en-GB" sz="1900" kern="1200" baseline="0" dirty="0" err="1"/>
            <a:t>variabel</a:t>
          </a:r>
          <a:endParaRPr lang="en-D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1" kern="1200" baseline="0" dirty="0"/>
            <a:t>Integral</a:t>
          </a:r>
          <a:r>
            <a:rPr lang="en-GB" sz="1900" kern="1200" baseline="0" dirty="0"/>
            <a:t>: </a:t>
          </a:r>
          <a:r>
            <a:rPr lang="en-GB" sz="1900" kern="1200" baseline="0" dirty="0" err="1"/>
            <a:t>Solide</a:t>
          </a:r>
          <a:r>
            <a:rPr lang="en-GB" sz="1900" kern="1200" baseline="0" dirty="0"/>
            <a:t> </a:t>
          </a:r>
          <a:r>
            <a:rPr lang="en-GB" sz="1900" kern="1200" baseline="0" dirty="0" err="1"/>
            <a:t>Leistung</a:t>
          </a:r>
          <a:endParaRPr lang="en-DE" sz="1900" kern="1200" dirty="0"/>
        </a:p>
      </dsp:txBody>
      <dsp:txXfrm>
        <a:off x="0" y="1581074"/>
        <a:ext cx="6948000" cy="992250"/>
      </dsp:txXfrm>
    </dsp:sp>
    <dsp:sp modelId="{8FC8FF7D-B72F-2C46-9A19-2598B722E7D9}">
      <dsp:nvSpPr>
        <dsp:cNvPr id="0" name=""/>
        <dsp:cNvSpPr/>
      </dsp:nvSpPr>
      <dsp:spPr>
        <a:xfrm>
          <a:off x="347400" y="1359674"/>
          <a:ext cx="4863600" cy="44280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33" tIns="0" rIns="18383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baseline="0" dirty="0"/>
            <a:t>GRF-Features</a:t>
          </a:r>
          <a:endParaRPr lang="en-DE" sz="2000" kern="1200" dirty="0"/>
        </a:p>
      </dsp:txBody>
      <dsp:txXfrm>
        <a:off x="369016" y="1381290"/>
        <a:ext cx="4820368" cy="399568"/>
      </dsp:txXfrm>
    </dsp:sp>
    <dsp:sp modelId="{9AB6710A-F2B8-9340-AF35-990F521A3256}">
      <dsp:nvSpPr>
        <dsp:cNvPr id="0" name=""/>
        <dsp:cNvSpPr/>
      </dsp:nvSpPr>
      <dsp:spPr>
        <a:xfrm>
          <a:off x="0" y="2875724"/>
          <a:ext cx="69480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242" tIns="312420" rIns="53924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1" kern="1200" baseline="0" dirty="0" err="1"/>
            <a:t>MoCap</a:t>
          </a:r>
          <a:r>
            <a:rPr lang="en-GB" sz="1900" kern="1200" baseline="0" dirty="0"/>
            <a:t>: </a:t>
          </a:r>
          <a:r>
            <a:rPr lang="en-GB" sz="1900" kern="1200" baseline="0" dirty="0" err="1"/>
            <a:t>Zuverlässigstes</a:t>
          </a:r>
          <a:r>
            <a:rPr lang="en-GB" sz="1900" kern="1200" baseline="0" dirty="0"/>
            <a:t> </a:t>
          </a:r>
          <a:r>
            <a:rPr lang="en-GB" sz="1900" kern="1200" baseline="0" dirty="0" err="1"/>
            <a:t>Merkmal</a:t>
          </a:r>
          <a:r>
            <a:rPr lang="en-GB" sz="1900" kern="1200" baseline="0" dirty="0"/>
            <a:t> (F1 max: 1.0)</a:t>
          </a:r>
          <a:endParaRPr lang="en-D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1" kern="1200" baseline="0" dirty="0" err="1"/>
            <a:t>Kamera</a:t>
          </a:r>
          <a:r>
            <a:rPr lang="en-GB" sz="1900" b="1" kern="1200" baseline="0" dirty="0"/>
            <a:t> 1 </a:t>
          </a:r>
          <a:r>
            <a:rPr lang="en-GB" sz="1900" b="0" kern="1200" baseline="0" dirty="0"/>
            <a:t>(lateral)</a:t>
          </a:r>
          <a:r>
            <a:rPr lang="en-GB" sz="1900" kern="1200" baseline="0" dirty="0"/>
            <a:t>: </a:t>
          </a:r>
          <a:r>
            <a:rPr lang="en-GB" sz="1900" kern="1200" baseline="0" dirty="0" err="1"/>
            <a:t>Schwächere</a:t>
          </a:r>
          <a:r>
            <a:rPr lang="en-GB" sz="1900" kern="1200" baseline="0" dirty="0"/>
            <a:t> </a:t>
          </a:r>
          <a:r>
            <a:rPr lang="en-GB" sz="1900" kern="1200" baseline="0" dirty="0" err="1"/>
            <a:t>Leistung</a:t>
          </a:r>
          <a:endParaRPr lang="en-D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1" kern="1200" baseline="0" dirty="0" err="1"/>
            <a:t>Kamera</a:t>
          </a:r>
          <a:r>
            <a:rPr lang="en-GB" sz="1900" b="1" kern="1200" baseline="0" dirty="0"/>
            <a:t> 2</a:t>
          </a:r>
          <a:r>
            <a:rPr lang="en-GB" sz="1900" b="0" kern="1200" baseline="0" dirty="0"/>
            <a:t> (frontal)</a:t>
          </a:r>
          <a:r>
            <a:rPr lang="en-GB" sz="1900" kern="1200" baseline="0" dirty="0"/>
            <a:t>: Besser </a:t>
          </a:r>
          <a:r>
            <a:rPr lang="en-GB" sz="1900" kern="1200" baseline="0" dirty="0" err="1"/>
            <a:t>als</a:t>
          </a:r>
          <a:r>
            <a:rPr lang="en-GB" sz="1900" kern="1200" baseline="0" dirty="0"/>
            <a:t> </a:t>
          </a:r>
          <a:r>
            <a:rPr lang="en-GB" sz="1900" kern="1200" baseline="0" dirty="0" err="1"/>
            <a:t>Kamera</a:t>
          </a:r>
          <a:r>
            <a:rPr lang="en-GB" sz="1900" kern="1200" baseline="0" dirty="0"/>
            <a:t> 1, </a:t>
          </a:r>
          <a:r>
            <a:rPr lang="en-GB" sz="1900" kern="1200" baseline="0" dirty="0" err="1"/>
            <a:t>aber</a:t>
          </a:r>
          <a:r>
            <a:rPr lang="en-GB" sz="1900" kern="1200" baseline="0" dirty="0"/>
            <a:t> </a:t>
          </a:r>
          <a:r>
            <a:rPr lang="en-GB" sz="1900" kern="1200" baseline="0" dirty="0" err="1"/>
            <a:t>hinter</a:t>
          </a:r>
          <a:r>
            <a:rPr lang="en-GB" sz="1900" kern="1200" baseline="0" dirty="0"/>
            <a:t> </a:t>
          </a:r>
          <a:r>
            <a:rPr lang="en-GB" sz="1900" kern="1200" baseline="0" dirty="0" err="1"/>
            <a:t>MoCap</a:t>
          </a:r>
          <a:endParaRPr lang="en-DE" sz="1900" kern="1200" dirty="0"/>
        </a:p>
      </dsp:txBody>
      <dsp:txXfrm>
        <a:off x="0" y="2875724"/>
        <a:ext cx="6948000" cy="1559250"/>
      </dsp:txXfrm>
    </dsp:sp>
    <dsp:sp modelId="{C8F8052D-1A28-AA45-9B9E-6366AD3F67E7}">
      <dsp:nvSpPr>
        <dsp:cNvPr id="0" name=""/>
        <dsp:cNvSpPr/>
      </dsp:nvSpPr>
      <dsp:spPr>
        <a:xfrm>
          <a:off x="347400" y="2654325"/>
          <a:ext cx="4863600" cy="44280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33" tIns="0" rIns="18383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baseline="0" dirty="0"/>
            <a:t>Winkel-Features</a:t>
          </a:r>
          <a:endParaRPr lang="en-DE" sz="2000" kern="1200" dirty="0"/>
        </a:p>
      </dsp:txBody>
      <dsp:txXfrm>
        <a:off x="369016" y="2675941"/>
        <a:ext cx="4820368" cy="3995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730D5-AD57-AE44-99F7-497F9204762C}">
      <dsp:nvSpPr>
        <dsp:cNvPr id="0" name=""/>
        <dsp:cNvSpPr/>
      </dsp:nvSpPr>
      <dsp:spPr>
        <a:xfrm rot="16200000">
          <a:off x="-829456" y="832749"/>
          <a:ext cx="4329000" cy="2663501"/>
        </a:xfrm>
        <a:prstGeom prst="flowChartManualOperati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u="none" kern="1200" dirty="0" err="1"/>
            <a:t>Beobachtung</a:t>
          </a:r>
          <a:endParaRPr lang="en-US" sz="2000" kern="1200" dirty="0"/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0" i="0" u="none" kern="1200" dirty="0" err="1"/>
            <a:t>Signifikante</a:t>
          </a:r>
          <a:r>
            <a:rPr lang="en-GB" sz="1900" b="0" i="0" u="none" kern="1200" dirty="0"/>
            <a:t> </a:t>
          </a:r>
          <a:r>
            <a:rPr lang="en-GB" sz="1900" b="0" i="0" u="none" kern="1200" dirty="0" err="1"/>
            <a:t>Unterschiede</a:t>
          </a:r>
          <a:r>
            <a:rPr lang="en-GB" sz="1900" b="0" i="0" u="none" kern="1200" dirty="0"/>
            <a:t> in </a:t>
          </a:r>
          <a:r>
            <a:rPr lang="en-GB" sz="1900" b="0" i="0" u="none" kern="1200" dirty="0" err="1"/>
            <a:t>Muskelaktivierung</a:t>
          </a:r>
          <a:r>
            <a:rPr lang="en-GB" sz="1900" b="0" i="0" u="none" kern="1200" dirty="0"/>
            <a:t>, </a:t>
          </a:r>
          <a:r>
            <a:rPr lang="en-GB" sz="1900" b="0" i="0" u="none" kern="1200" dirty="0" err="1"/>
            <a:t>Kräften</a:t>
          </a:r>
          <a:r>
            <a:rPr lang="en-GB" sz="1900" b="0" i="0" u="none" kern="1200" dirty="0"/>
            <a:t> &amp; </a:t>
          </a:r>
          <a:r>
            <a:rPr lang="en-GB" sz="1900" b="0" i="0" u="none" kern="1200" dirty="0" err="1"/>
            <a:t>Gelenk-winkeln</a:t>
          </a:r>
          <a:r>
            <a:rPr lang="en-GB" sz="1900" b="0" i="0" u="none" kern="1200" dirty="0"/>
            <a:t> </a:t>
          </a:r>
          <a:r>
            <a:rPr lang="en-GB" sz="1900" b="0" i="0" u="none" kern="1200" dirty="0" err="1"/>
            <a:t>zwischen</a:t>
          </a:r>
          <a:r>
            <a:rPr lang="en-GB" sz="1900" b="0" i="0" u="none" kern="1200" dirty="0"/>
            <a:t> </a:t>
          </a:r>
          <a:r>
            <a:rPr lang="en-GB" sz="1900" b="0" i="0" u="none" kern="1200" dirty="0" err="1"/>
            <a:t>korrekter</a:t>
          </a:r>
          <a:r>
            <a:rPr lang="en-GB" sz="1900" b="0" i="0" u="none" kern="1200" dirty="0"/>
            <a:t> und </a:t>
          </a:r>
          <a:r>
            <a:rPr lang="en-GB" sz="1900" b="0" i="0" u="none" kern="1200" dirty="0" err="1"/>
            <a:t>fehlerhafter</a:t>
          </a:r>
          <a:r>
            <a:rPr lang="en-GB" sz="1900" b="0" i="0" u="none" kern="1200" dirty="0"/>
            <a:t> </a:t>
          </a:r>
          <a:r>
            <a:rPr lang="en-GB" sz="1900" b="0" i="0" u="none" kern="1200" dirty="0" err="1"/>
            <a:t>Kniebeuge</a:t>
          </a:r>
          <a:r>
            <a:rPr lang="en-GB" sz="1900" b="0" i="0" u="none" kern="1200" dirty="0"/>
            <a:t> </a:t>
          </a:r>
          <a:endParaRPr lang="en-US" sz="1900" kern="1200" dirty="0"/>
        </a:p>
      </dsp:txBody>
      <dsp:txXfrm rot="5400000">
        <a:off x="3294" y="865799"/>
        <a:ext cx="2663501" cy="2597400"/>
      </dsp:txXfrm>
    </dsp:sp>
    <dsp:sp modelId="{65F541E4-F564-7040-A1F0-108D36A7B8D8}">
      <dsp:nvSpPr>
        <dsp:cNvPr id="0" name=""/>
        <dsp:cNvSpPr/>
      </dsp:nvSpPr>
      <dsp:spPr>
        <a:xfrm rot="16200000">
          <a:off x="2151867" y="714689"/>
          <a:ext cx="4329000" cy="2899621"/>
        </a:xfrm>
        <a:prstGeom prst="flowChartManualOperation">
          <a:avLst/>
        </a:prstGeom>
        <a:solidFill>
          <a:schemeClr val="accent1">
            <a:shade val="80000"/>
            <a:hueOff val="17004"/>
            <a:satOff val="-12584"/>
            <a:lumOff val="11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u="none" kern="1200" dirty="0" err="1"/>
            <a:t>Entscheidungsbaum</a:t>
          </a:r>
          <a:endParaRPr lang="en-GB" sz="2000" kern="1200" dirty="0"/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0" i="0" u="none" kern="1200" dirty="0" err="1">
              <a:solidFill>
                <a:schemeClr val="bg1"/>
              </a:solidFill>
            </a:rPr>
            <a:t>Solide</a:t>
          </a:r>
          <a:r>
            <a:rPr lang="en-GB" sz="1900" b="0" i="0" u="none" kern="1200" dirty="0">
              <a:solidFill>
                <a:schemeClr val="bg1"/>
              </a:solidFill>
            </a:rPr>
            <a:t> </a:t>
          </a:r>
          <a:r>
            <a:rPr lang="en-GB" sz="1900" b="0" i="0" u="none" kern="1200" dirty="0" err="1">
              <a:solidFill>
                <a:schemeClr val="bg1"/>
              </a:solidFill>
            </a:rPr>
            <a:t>Leistung</a:t>
          </a:r>
          <a:r>
            <a:rPr lang="en-GB" sz="1900" b="0" i="0" u="none" kern="1200" dirty="0">
              <a:solidFill>
                <a:schemeClr val="bg1"/>
              </a:solidFill>
            </a:rPr>
            <a:t> </a:t>
          </a:r>
          <a:r>
            <a:rPr lang="en-GB" sz="1900" b="0" i="0" u="none" kern="1200" dirty="0" err="1">
              <a:solidFill>
                <a:schemeClr val="bg1"/>
              </a:solidFill>
            </a:rPr>
            <a:t>bei</a:t>
          </a:r>
          <a:r>
            <a:rPr lang="en-GB" sz="1900" b="0" i="0" u="none" kern="1200" dirty="0">
              <a:solidFill>
                <a:schemeClr val="bg1"/>
              </a:solidFill>
            </a:rPr>
            <a:t> </a:t>
          </a:r>
          <a:r>
            <a:rPr lang="en-GB" sz="1900" b="0" i="0" u="none" kern="1200" dirty="0" err="1">
              <a:solidFill>
                <a:schemeClr val="bg1"/>
              </a:solidFill>
            </a:rPr>
            <a:t>Klassifikation</a:t>
          </a:r>
          <a:r>
            <a:rPr lang="en-GB" sz="1900" b="0" i="0" u="none" kern="1200" dirty="0">
              <a:solidFill>
                <a:schemeClr val="bg1"/>
              </a:solidFill>
            </a:rPr>
            <a:t>,  </a:t>
          </a:r>
          <a:r>
            <a:rPr lang="en-GB" sz="1900" b="0" i="0" u="none" kern="1200" dirty="0" err="1">
              <a:solidFill>
                <a:schemeClr val="bg1"/>
              </a:solidFill>
            </a:rPr>
            <a:t>Schwierigkeiten</a:t>
          </a:r>
          <a:r>
            <a:rPr lang="en-GB" sz="1900" b="0" i="0" u="none" kern="1200" dirty="0">
              <a:solidFill>
                <a:schemeClr val="bg1"/>
              </a:solidFill>
            </a:rPr>
            <a:t> </a:t>
          </a:r>
          <a:r>
            <a:rPr lang="en-GB" sz="1900" b="0" i="0" u="none" kern="1200" dirty="0" err="1">
              <a:solidFill>
                <a:schemeClr val="bg1"/>
              </a:solidFill>
            </a:rPr>
            <a:t>bei</a:t>
          </a:r>
          <a:r>
            <a:rPr lang="en-GB" sz="1900" b="0" i="0" u="none" kern="1200" dirty="0">
              <a:solidFill>
                <a:schemeClr val="bg1"/>
              </a:solidFill>
            </a:rPr>
            <a:t> </a:t>
          </a:r>
          <a:r>
            <a:rPr lang="en-GB" sz="1900" b="0" i="0" u="none" kern="1200" dirty="0" err="1">
              <a:solidFill>
                <a:schemeClr val="bg1"/>
              </a:solidFill>
            </a:rPr>
            <a:t>Unterscheidung</a:t>
          </a:r>
          <a:r>
            <a:rPr lang="en-GB" sz="1900" b="0" i="0" u="none" kern="1200" dirty="0">
              <a:solidFill>
                <a:schemeClr val="bg1"/>
              </a:solidFill>
            </a:rPr>
            <a:t> </a:t>
          </a:r>
          <a:r>
            <a:rPr lang="en-GB" sz="1900" b="0" i="0" u="none" kern="1200" dirty="0" err="1">
              <a:solidFill>
                <a:schemeClr val="bg1"/>
              </a:solidFill>
            </a:rPr>
            <a:t>zwischen</a:t>
          </a:r>
          <a:r>
            <a:rPr lang="en-GB" sz="1900" b="0" i="0" u="none" kern="1200" dirty="0">
              <a:solidFill>
                <a:schemeClr val="bg1"/>
              </a:solidFill>
            </a:rPr>
            <a:t> </a:t>
          </a:r>
          <a:r>
            <a:rPr lang="en-GB" sz="1900" b="0" i="0" u="none" kern="1200" dirty="0" err="1">
              <a:solidFill>
                <a:schemeClr val="bg1"/>
              </a:solidFill>
            </a:rPr>
            <a:t>Fehlern</a:t>
          </a:r>
          <a:endParaRPr lang="en-GB" sz="1900" kern="1200" dirty="0">
            <a:solidFill>
              <a:schemeClr val="bg1"/>
            </a:solidFill>
          </a:endParaRP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0" i="0" u="none" kern="1200" dirty="0" err="1">
              <a:solidFill>
                <a:schemeClr val="bg1"/>
              </a:solidFill>
            </a:rPr>
            <a:t>MoCap</a:t>
          </a:r>
          <a:r>
            <a:rPr lang="en-GB" sz="1900" b="0" i="0" u="none" kern="1200" dirty="0">
              <a:solidFill>
                <a:schemeClr val="bg1"/>
              </a:solidFill>
            </a:rPr>
            <a:t>-Peaks </a:t>
          </a:r>
          <a:r>
            <a:rPr lang="en-GB" sz="1900" b="0" i="0" u="none" kern="1200" dirty="0" err="1">
              <a:solidFill>
                <a:schemeClr val="bg1"/>
              </a:solidFill>
            </a:rPr>
            <a:t>als</a:t>
          </a:r>
          <a:r>
            <a:rPr lang="en-GB" sz="1900" b="0" i="0" u="none" kern="1200" dirty="0">
              <a:solidFill>
                <a:schemeClr val="bg1"/>
              </a:solidFill>
            </a:rPr>
            <a:t> </a:t>
          </a:r>
          <a:r>
            <a:rPr lang="en-GB" sz="1900" b="0" i="0" u="none" kern="1200" dirty="0" err="1">
              <a:solidFill>
                <a:schemeClr val="bg1"/>
              </a:solidFill>
            </a:rPr>
            <a:t>zuverlässigstes</a:t>
          </a:r>
          <a:r>
            <a:rPr lang="en-GB" sz="1900" b="0" i="0" u="none" kern="1200" dirty="0">
              <a:solidFill>
                <a:schemeClr val="bg1"/>
              </a:solidFill>
            </a:rPr>
            <a:t> </a:t>
          </a:r>
          <a:r>
            <a:rPr lang="en-GB" sz="1900" b="0" i="0" u="none" kern="1200" dirty="0" err="1">
              <a:solidFill>
                <a:schemeClr val="bg1"/>
              </a:solidFill>
            </a:rPr>
            <a:t>Merkmal</a:t>
          </a:r>
          <a:endParaRPr lang="en-GB" sz="1900" kern="1200" dirty="0">
            <a:solidFill>
              <a:schemeClr val="bg1"/>
            </a:solidFill>
          </a:endParaRPr>
        </a:p>
      </dsp:txBody>
      <dsp:txXfrm rot="5400000">
        <a:off x="2866557" y="865799"/>
        <a:ext cx="2899621" cy="2597400"/>
      </dsp:txXfrm>
    </dsp:sp>
    <dsp:sp modelId="{54081591-5638-5D4A-A031-B37441C60AEB}">
      <dsp:nvSpPr>
        <dsp:cNvPr id="0" name=""/>
        <dsp:cNvSpPr/>
      </dsp:nvSpPr>
      <dsp:spPr>
        <a:xfrm rot="16200000">
          <a:off x="5133192" y="832749"/>
          <a:ext cx="4329000" cy="2663501"/>
        </a:xfrm>
        <a:prstGeom prst="flowChartManualOperation">
          <a:avLst/>
        </a:prstGeom>
        <a:solidFill>
          <a:schemeClr val="accent1">
            <a:shade val="80000"/>
            <a:hueOff val="34008"/>
            <a:satOff val="-25167"/>
            <a:lumOff val="227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u="none" kern="1200" dirty="0" err="1"/>
            <a:t>Sensorkombination</a:t>
          </a:r>
          <a:endParaRPr lang="en-GB" sz="2000" kern="1200" dirty="0"/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0" i="0" u="none" kern="1200" dirty="0" err="1"/>
            <a:t>Verbessert</a:t>
          </a:r>
          <a:r>
            <a:rPr lang="en-GB" sz="1900" b="0" i="0" u="none" kern="1200" dirty="0"/>
            <a:t> </a:t>
          </a:r>
          <a:r>
            <a:rPr lang="en-GB" sz="1900" b="0" i="0" u="none" kern="1200" dirty="0" err="1"/>
            <a:t>Bewegungsanalyse</a:t>
          </a:r>
          <a:endParaRPr lang="en-GB" sz="1900" kern="1200" dirty="0"/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0" i="0" u="none" kern="1200" dirty="0"/>
            <a:t>Potential </a:t>
          </a:r>
          <a:r>
            <a:rPr lang="en-GB" sz="1900" b="0" i="0" u="none" kern="1200" dirty="0" err="1"/>
            <a:t>zur</a:t>
          </a:r>
          <a:r>
            <a:rPr lang="en-GB" sz="1900" b="0" i="0" u="none" kern="1200" dirty="0"/>
            <a:t> </a:t>
          </a:r>
          <a:r>
            <a:rPr lang="en-GB" sz="1900" b="0" i="0" u="none" kern="1200" dirty="0" err="1"/>
            <a:t>Schätzung</a:t>
          </a:r>
          <a:r>
            <a:rPr lang="en-GB" sz="1900" b="0" i="0" u="none" kern="1200" dirty="0"/>
            <a:t> von </a:t>
          </a:r>
          <a:r>
            <a:rPr lang="en-GB" sz="1900" b="0" i="0" u="none" kern="1200" dirty="0" err="1"/>
            <a:t>Muskelaktivität</a:t>
          </a:r>
          <a:r>
            <a:rPr lang="en-GB" sz="1900" b="0" i="0" u="none" kern="1200" dirty="0"/>
            <a:t> </a:t>
          </a:r>
          <a:r>
            <a:rPr lang="en-GB" sz="1900" b="0" i="0" u="none" kern="1200" dirty="0" err="1"/>
            <a:t>durch</a:t>
          </a:r>
          <a:r>
            <a:rPr lang="en-GB" sz="1900" b="0" i="0" u="none" kern="1200" dirty="0"/>
            <a:t> </a:t>
          </a:r>
          <a:r>
            <a:rPr lang="en-GB" sz="1900" b="0" i="0" u="none" kern="1200" dirty="0" err="1"/>
            <a:t>Gelenkwinkel</a:t>
          </a:r>
          <a:r>
            <a:rPr lang="en-GB" sz="1900" b="0" i="0" u="none" kern="1200" dirty="0"/>
            <a:t> </a:t>
          </a:r>
          <a:r>
            <a:rPr lang="en-GB" sz="1900" b="0" i="0" u="none" kern="1200" dirty="0" err="1"/>
            <a:t>erkennbar</a:t>
          </a:r>
          <a:endParaRPr lang="en-GB" sz="1900" kern="1200" dirty="0"/>
        </a:p>
      </dsp:txBody>
      <dsp:txXfrm rot="5400000">
        <a:off x="5965942" y="865799"/>
        <a:ext cx="2663501" cy="2597400"/>
      </dsp:txXfrm>
    </dsp:sp>
    <dsp:sp modelId="{40644F1B-74C3-204F-B1FA-3F50DAC4EA75}">
      <dsp:nvSpPr>
        <dsp:cNvPr id="0" name=""/>
        <dsp:cNvSpPr/>
      </dsp:nvSpPr>
      <dsp:spPr>
        <a:xfrm rot="16200000">
          <a:off x="7996456" y="832749"/>
          <a:ext cx="4329000" cy="2663501"/>
        </a:xfrm>
        <a:prstGeom prst="flowChartManualOperation">
          <a:avLst/>
        </a:prstGeom>
        <a:solidFill>
          <a:schemeClr val="accent1">
            <a:shade val="80000"/>
            <a:hueOff val="51011"/>
            <a:satOff val="-37751"/>
            <a:lumOff val="340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u="none" kern="1200" dirty="0" err="1"/>
            <a:t>Ausblick</a:t>
          </a:r>
          <a:endParaRPr lang="en-GB" sz="2000" kern="1200" dirty="0"/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0" i="0" u="none" kern="1200" dirty="0"/>
            <a:t>Fusion der </a:t>
          </a:r>
          <a:r>
            <a:rPr lang="en-GB" sz="1900" b="0" i="0" u="none" kern="1200" dirty="0" err="1"/>
            <a:t>Kameraperspektiven</a:t>
          </a:r>
          <a:endParaRPr lang="en-GB" sz="1900" kern="1200" dirty="0"/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 err="1"/>
            <a:t>Untersuchung</a:t>
          </a:r>
          <a:r>
            <a:rPr lang="en-GB" sz="1900" kern="1200" dirty="0"/>
            <a:t> auf </a:t>
          </a:r>
          <a:r>
            <a:rPr lang="en-GB" sz="1900" kern="1200" dirty="0" err="1"/>
            <a:t>weitere</a:t>
          </a:r>
          <a:r>
            <a:rPr lang="en-GB" sz="1900" kern="1200" dirty="0"/>
            <a:t> </a:t>
          </a:r>
          <a:r>
            <a:rPr lang="en-GB" sz="1900" kern="1200" dirty="0" err="1"/>
            <a:t>Proportionalitäten</a:t>
          </a:r>
          <a:endParaRPr lang="en-GB" sz="1900" kern="1200" dirty="0"/>
        </a:p>
      </dsp:txBody>
      <dsp:txXfrm rot="5400000">
        <a:off x="8829206" y="865799"/>
        <a:ext cx="2663501" cy="2597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A5E45-2388-49C4-9CC1-ECD65B49737D}" type="datetime1">
              <a:rPr lang="de-DE" smtClean="0">
                <a:solidFill>
                  <a:srgbClr val="898989"/>
                </a:solidFill>
              </a:rPr>
              <a:t>21.11.2024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16:17:14.058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40,'148'-17,"424"25,-161 2,470 3,42-9,-157-3,-33 17,-390-10,230 3,-260-6,182-4,149-8,165-8,1170-44,-1409 69,-50 0,-252-9,388-3,-405-6,266-3,-490 11,1109-14,-12 7,-626 10,-304-3,620 17,-716-15,-82-2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16:17:20.716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1 107,'492'-19,"-253"28,35-2,1341-22,-1590 15,397-19,-23 0,-325 18,792-12,-125 28,-461-3,141 6,394 6,-407-33,93 0,621-16,-891 17,217 16,-266-1,-60-3,411 0,398 2,-831-3,128 5,694-7,-638-22,465-21,-290 20,-289 11,675 25,-467 4,9 6,-218-11,41-8,49 6,-235-9,-5-1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16:17:26.992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18,'685'17,"-375"-25,-57-1,538 44,-231-6,-399-23,798 16,-644-22,714-11,361 1,-818 13,-9 6,32 0,-472-9,1488-41,-688 5,2 37,-369 2,269-23,-467 11,-155 1,292 22,192 10,-203-14,133-3,-417-7,-177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16:17:32.181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94,'545'28,"23"0,134-28,234-2,-335-25,139-1,909 29,-1071-21,-309 20,844-13,-373-8,-25 20,10 0,-441-18,70 0,320 39,-350-1,24 0,453-1,-38 0,-490-16,242-5,-329-14,20-2,726 0,-598 0,-237 29,-80-7,1-1,0 0,0-1,0-1,24-1,94-26,-116 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16:17:42.307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1 153,'1308'-32,"-706"11,110-28,-310 16,422 16,2 46,148 3,1144-72,-633 22,-2 64,-641-19,320 16,-1101-40,807 28,1378-32,-2231 1,3 1,1-1,-1-1,1 0,-1-1,1-1,-1 0,26-8,-33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16:17:51.277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91,'1'-1,"-1"0,1 1,-1-1,1 0,1 0,-2 0,1 1,0-1,-1 0,1 0,0 1,0-1,1 1,-1-1,0 1,0-1,0 1,0 0,1-1,-1 1,0 0,0 0,1 0,39-8,-32 7,123-14,-1 5,1 5,1 5,150 18,271 6,-196-14,1044-6,-874 1,73-2,311 7,-369 5,124 11,305-12,-597-18,451-41,-41-1,-591 44,1044-37,-952 28,400 27,-354-1,-118-8,756 6,-749-20,228-4,245-17,-218 2,167 26,-350 19,-259-19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03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041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841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21CA3-711D-E345-0EC2-2829C3B9E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81346-AE1C-907F-00B5-BFB385398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86C49-A51E-AF46-D989-74FF3DAF0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50A3F-ED5E-2177-4375-279F64AD61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BBF41-2323-FBEA-85C2-5B49467660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0DCD-A1EE-4BC8-089B-3A3732D7E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44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669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015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973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976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826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Proband 7 </a:t>
            </a:r>
            <a:r>
              <a:rPr lang="en-GB" b="1" dirty="0" err="1">
                <a:solidFill>
                  <a:srgbClr val="000000"/>
                </a:solidFill>
                <a:effectLst/>
                <a:latin typeface="Times"/>
              </a:rPr>
              <a:t>als</a:t>
            </a: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Times"/>
              </a:rPr>
              <a:t>Beispiel</a:t>
            </a: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, da </a:t>
            </a:r>
            <a:r>
              <a:rPr lang="en-GB" b="1" dirty="0" err="1">
                <a:solidFill>
                  <a:srgbClr val="000000"/>
                </a:solidFill>
                <a:effectLst/>
                <a:latin typeface="Times"/>
              </a:rPr>
              <a:t>klare</a:t>
            </a: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 und </a:t>
            </a:r>
            <a:r>
              <a:rPr lang="en-GB" b="1" dirty="0" err="1">
                <a:solidFill>
                  <a:srgbClr val="000000"/>
                </a:solidFill>
                <a:effectLst/>
                <a:latin typeface="Times"/>
              </a:rPr>
              <a:t>konsistente</a:t>
            </a: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Times"/>
              </a:rPr>
              <a:t>Signale</a:t>
            </a:r>
            <a:endParaRPr lang="en-GB" b="1" dirty="0">
              <a:solidFill>
                <a:srgbClr val="000000"/>
              </a:solidFill>
              <a:effectLst/>
              <a:latin typeface="Times"/>
            </a:endParaRPr>
          </a:p>
          <a:p>
            <a:endParaRPr lang="en-GB" b="1" dirty="0">
              <a:solidFill>
                <a:srgbClr val="000000"/>
              </a:solidFill>
              <a:effectLst/>
              <a:latin typeface="Times"/>
            </a:endParaRPr>
          </a:p>
          <a:p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1. </a:t>
            </a:r>
            <a:r>
              <a:rPr lang="en-GB" b="1" dirty="0" err="1">
                <a:solidFill>
                  <a:srgbClr val="000000"/>
                </a:solidFill>
                <a:effectLst/>
                <a:latin typeface="Times"/>
              </a:rPr>
              <a:t>Längen</a:t>
            </a: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- und </a:t>
            </a:r>
            <a:r>
              <a:rPr lang="en-GB" b="1" dirty="0" err="1">
                <a:solidFill>
                  <a:srgbClr val="000000"/>
                </a:solidFill>
                <a:effectLst/>
                <a:latin typeface="Times"/>
              </a:rPr>
              <a:t>Amplitudennormalisierung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Einheitliche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Skala für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deutliche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relative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Unterschiede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in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Aktivierungsdauer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und -form.</a:t>
            </a:r>
          </a:p>
          <a:p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2. </a:t>
            </a:r>
            <a:r>
              <a:rPr lang="en-GB" b="1" dirty="0" err="1">
                <a:solidFill>
                  <a:srgbClr val="000000"/>
                </a:solidFill>
                <a:effectLst/>
                <a:latin typeface="Times"/>
              </a:rPr>
              <a:t>Zeitliche</a:t>
            </a: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Times"/>
              </a:rPr>
              <a:t>Verschiebung</a:t>
            </a: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 (</a:t>
            </a:r>
            <a:r>
              <a:rPr lang="en-GB" b="1" dirty="0" err="1">
                <a:solidFill>
                  <a:srgbClr val="000000"/>
                </a:solidFill>
                <a:effectLst/>
                <a:latin typeface="Times"/>
              </a:rPr>
              <a:t>Korrelation</a:t>
            </a: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Berücksichtigt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zeitliche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Dynamik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der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Signale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Präzise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Analyse der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Zeitpunkte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maximaler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EMG-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Aktivität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Besonders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geeignet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für die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Erkennung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von Experiment 2 (E2), da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hier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Verschiebungen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in der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maximalen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Aktivierung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auftreten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.</a:t>
            </a:r>
          </a:p>
          <a:p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3. Dynamic Time Warping (DTW)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Flexible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Anpassung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zeitlicher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Verschiebungen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Geringste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Standardabweichungen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, da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individuelle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Bewegungsabläufe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berücksichtigt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werden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Besonders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in Experiment 3 (E3)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klar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erkennbare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Aktivierungsphasen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und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asymmetrische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Muskelaktivierungen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.</a:t>
            </a:r>
          </a:p>
          <a:p>
            <a:r>
              <a:rPr lang="en-GB" b="1" dirty="0" err="1">
                <a:solidFill>
                  <a:srgbClr val="000000"/>
                </a:solidFill>
                <a:effectLst/>
                <a:latin typeface="Times"/>
              </a:rPr>
              <a:t>Ergebnisse</a:t>
            </a: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 pro Experiment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E1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: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Konsistente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Aktivitätsmuster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, alle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Normalisierungsansätze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liefern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vergleichbare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Ergebnisse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E2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: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Methode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der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zeitlichen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Verschiebung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zeigt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deutliche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Unterschiede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im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Aktivierungszeitpunkt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effectLst/>
                <a:latin typeface="Times"/>
              </a:rPr>
              <a:t>E3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: DTW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erfasst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asymmetrische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Aktivierung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am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besten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Längennormalisierung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weniger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imes"/>
              </a:rPr>
              <a:t>geeignet</a:t>
            </a:r>
            <a:r>
              <a:rPr lang="en-GB" dirty="0">
                <a:solidFill>
                  <a:srgbClr val="000000"/>
                </a:solidFill>
                <a:effectLst/>
                <a:latin typeface="Times"/>
              </a:rPr>
              <a:t>.</a:t>
            </a:r>
          </a:p>
          <a:p>
            <a:endParaRPr lang="en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524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2323B-F5C2-9E47-AD1C-B78C3150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44193E7-B7A9-0B82-6703-9DF975587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900A59-2E52-DE0F-EFAD-27CF0E151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00E8C2-64AC-8A97-6057-2042AAFFC95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CAD76E-85B0-D91F-35E0-43F3F75347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39B6C8-F590-E304-8766-C333361A8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797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968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none" dirty="0"/>
              <a:t>Filter </a:t>
            </a:r>
            <a:r>
              <a:rPr lang="de-DE" b="1" u="none" dirty="0" err="1"/>
              <a:t>Matlab</a:t>
            </a:r>
            <a:r>
              <a:rPr lang="de-DE" b="1" u="none" dirty="0"/>
              <a:t>: </a:t>
            </a:r>
            <a:r>
              <a:rPr lang="de-DE" dirty="0" err="1"/>
              <a:t>Bandpass</a:t>
            </a:r>
            <a:r>
              <a:rPr lang="de-DE" dirty="0"/>
              <a:t> 4. Ordnung, </a:t>
            </a:r>
            <a:r>
              <a:rPr lang="de-DE" dirty="0" err="1"/>
              <a:t>abs</a:t>
            </a:r>
            <a:r>
              <a:rPr lang="de-DE" dirty="0"/>
              <a:t>() absolute </a:t>
            </a:r>
            <a:r>
              <a:rPr lang="de-DE" dirty="0" err="1"/>
              <a:t>values</a:t>
            </a:r>
            <a:r>
              <a:rPr lang="de-DE" dirty="0"/>
              <a:t>, Tiefpass 2. Ordnung </a:t>
            </a:r>
            <a:r>
              <a:rPr lang="de-DE" dirty="0" err="1"/>
              <a:t>Cutoff</a:t>
            </a:r>
            <a:r>
              <a:rPr lang="de-DE" dirty="0"/>
              <a:t> 6Hz, </a:t>
            </a:r>
          </a:p>
          <a:p>
            <a:r>
              <a:rPr lang="en-US" dirty="0" err="1"/>
              <a:t>fn</a:t>
            </a:r>
            <a:r>
              <a:rPr lang="en-US" dirty="0"/>
              <a:t> = fs/2 #Nyquist Frequency (Hz)</a:t>
            </a:r>
          </a:p>
          <a:p>
            <a:r>
              <a:rPr lang="en-US" dirty="0"/>
              <a:t>lowcut = 10/</a:t>
            </a:r>
            <a:r>
              <a:rPr lang="en-US" dirty="0" err="1"/>
              <a:t>fn</a:t>
            </a:r>
            <a:r>
              <a:rPr lang="en-US" dirty="0"/>
              <a:t> #Lower cutoff frequency</a:t>
            </a:r>
          </a:p>
          <a:p>
            <a:r>
              <a:rPr lang="en-US" dirty="0" err="1"/>
              <a:t>highcut</a:t>
            </a:r>
            <a:r>
              <a:rPr lang="en-US" dirty="0"/>
              <a:t> = 450/</a:t>
            </a:r>
            <a:r>
              <a:rPr lang="en-US" dirty="0" err="1"/>
              <a:t>fn</a:t>
            </a:r>
            <a:r>
              <a:rPr lang="en-US" dirty="0"/>
              <a:t> #Higher cutoff frequency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4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450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465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Relevante</a:t>
            </a:r>
            <a:r>
              <a:rPr lang="en-GB" b="1" dirty="0"/>
              <a:t> </a:t>
            </a:r>
            <a:r>
              <a:rPr lang="en-GB" b="1" dirty="0" err="1"/>
              <a:t>Muskeln</a:t>
            </a:r>
            <a:r>
              <a:rPr lang="en-GB" dirty="0"/>
              <a:t>:</a:t>
            </a:r>
          </a:p>
          <a:p>
            <a:r>
              <a:rPr lang="en-GB" b="1" dirty="0"/>
              <a:t>Gluteus maximus</a:t>
            </a:r>
            <a:r>
              <a:rPr lang="en-GB" dirty="0"/>
              <a:t>: </a:t>
            </a:r>
            <a:r>
              <a:rPr lang="en-GB" dirty="0" err="1"/>
              <a:t>Streckt</a:t>
            </a:r>
            <a:r>
              <a:rPr lang="en-GB" dirty="0"/>
              <a:t> die </a:t>
            </a:r>
            <a:r>
              <a:rPr lang="en-GB" dirty="0" err="1"/>
              <a:t>Hüfte</a:t>
            </a:r>
            <a:r>
              <a:rPr lang="en-GB" dirty="0"/>
              <a:t>.</a:t>
            </a:r>
          </a:p>
          <a:p>
            <a:r>
              <a:rPr lang="en-GB" b="1" dirty="0"/>
              <a:t>Tensor fasciae </a:t>
            </a:r>
            <a:r>
              <a:rPr lang="en-GB" b="1" dirty="0" err="1"/>
              <a:t>latae</a:t>
            </a:r>
            <a:r>
              <a:rPr lang="en-GB" dirty="0"/>
              <a:t>: </a:t>
            </a:r>
            <a:r>
              <a:rPr lang="en-GB" dirty="0" err="1"/>
              <a:t>Stabilisiert</a:t>
            </a:r>
            <a:r>
              <a:rPr lang="en-GB" dirty="0"/>
              <a:t> das </a:t>
            </a:r>
            <a:r>
              <a:rPr lang="en-GB" dirty="0" err="1"/>
              <a:t>Knie</a:t>
            </a:r>
            <a:r>
              <a:rPr lang="en-GB" dirty="0"/>
              <a:t> und </a:t>
            </a:r>
            <a:r>
              <a:rPr lang="en-GB" dirty="0" err="1"/>
              <a:t>bewegt</a:t>
            </a:r>
            <a:r>
              <a:rPr lang="en-GB" dirty="0"/>
              <a:t> das </a:t>
            </a:r>
            <a:r>
              <a:rPr lang="en-GB" dirty="0" err="1"/>
              <a:t>Bein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außen</a:t>
            </a:r>
            <a:r>
              <a:rPr lang="en-GB" dirty="0"/>
              <a:t>.</a:t>
            </a:r>
          </a:p>
          <a:p>
            <a:r>
              <a:rPr lang="en-GB" b="1" dirty="0"/>
              <a:t>Rectus femoris</a:t>
            </a:r>
            <a:r>
              <a:rPr lang="en-GB" dirty="0"/>
              <a:t>: </a:t>
            </a:r>
            <a:r>
              <a:rPr lang="en-GB" dirty="0" err="1"/>
              <a:t>Streckt</a:t>
            </a:r>
            <a:r>
              <a:rPr lang="en-GB" dirty="0"/>
              <a:t> das </a:t>
            </a:r>
            <a:r>
              <a:rPr lang="en-GB" dirty="0" err="1"/>
              <a:t>Knie</a:t>
            </a:r>
            <a:r>
              <a:rPr lang="en-GB" dirty="0"/>
              <a:t> und </a:t>
            </a:r>
            <a:r>
              <a:rPr lang="en-GB" dirty="0" err="1"/>
              <a:t>beugt</a:t>
            </a:r>
            <a:r>
              <a:rPr lang="en-GB" dirty="0"/>
              <a:t> die </a:t>
            </a:r>
            <a:r>
              <a:rPr lang="en-GB" dirty="0" err="1"/>
              <a:t>Hüfte</a:t>
            </a:r>
            <a:r>
              <a:rPr lang="en-GB" dirty="0"/>
              <a:t>.</a:t>
            </a:r>
          </a:p>
          <a:p>
            <a:r>
              <a:rPr lang="en-GB" b="1" dirty="0"/>
              <a:t>Biceps femoris</a:t>
            </a:r>
            <a:r>
              <a:rPr lang="en-GB" dirty="0"/>
              <a:t>: </a:t>
            </a:r>
            <a:r>
              <a:rPr lang="en-GB" dirty="0" err="1"/>
              <a:t>Beugt</a:t>
            </a:r>
            <a:r>
              <a:rPr lang="en-GB" dirty="0"/>
              <a:t> das </a:t>
            </a:r>
            <a:r>
              <a:rPr lang="en-GB" dirty="0" err="1"/>
              <a:t>Knie</a:t>
            </a:r>
            <a:r>
              <a:rPr lang="en-GB" dirty="0"/>
              <a:t> und </a:t>
            </a:r>
            <a:r>
              <a:rPr lang="en-GB" dirty="0" err="1"/>
              <a:t>streckt</a:t>
            </a:r>
            <a:r>
              <a:rPr lang="en-GB" dirty="0"/>
              <a:t> die </a:t>
            </a:r>
            <a:r>
              <a:rPr lang="en-GB" dirty="0" err="1"/>
              <a:t>Hüfte</a:t>
            </a:r>
            <a:r>
              <a:rPr lang="en-GB" dirty="0"/>
              <a:t>.</a:t>
            </a:r>
          </a:p>
          <a:p>
            <a:r>
              <a:rPr lang="en-GB" b="1" dirty="0"/>
              <a:t>Vastus medialis</a:t>
            </a:r>
            <a:r>
              <a:rPr lang="en-GB" dirty="0"/>
              <a:t>: </a:t>
            </a:r>
            <a:r>
              <a:rPr lang="en-GB" dirty="0" err="1"/>
              <a:t>Streckt</a:t>
            </a:r>
            <a:r>
              <a:rPr lang="en-GB" dirty="0"/>
              <a:t> das </a:t>
            </a:r>
            <a:r>
              <a:rPr lang="en-GB" dirty="0" err="1"/>
              <a:t>Knie</a:t>
            </a:r>
            <a:r>
              <a:rPr lang="en-GB" dirty="0"/>
              <a:t> und </a:t>
            </a:r>
            <a:r>
              <a:rPr lang="en-GB" dirty="0" err="1"/>
              <a:t>stabilisiert</a:t>
            </a:r>
            <a:r>
              <a:rPr lang="en-GB" dirty="0"/>
              <a:t> die </a:t>
            </a:r>
            <a:r>
              <a:rPr lang="en-GB" dirty="0" err="1"/>
              <a:t>Kniescheibe</a:t>
            </a:r>
            <a:r>
              <a:rPr lang="en-GB" dirty="0"/>
              <a:t>.</a:t>
            </a:r>
          </a:p>
          <a:p>
            <a:r>
              <a:rPr lang="en-GB" b="1" dirty="0"/>
              <a:t>Gastrocnemius</a:t>
            </a:r>
            <a:r>
              <a:rPr lang="en-GB" dirty="0"/>
              <a:t>: </a:t>
            </a:r>
            <a:r>
              <a:rPr lang="en-GB" dirty="0" err="1"/>
              <a:t>Beugt</a:t>
            </a:r>
            <a:r>
              <a:rPr lang="en-GB" dirty="0"/>
              <a:t> das </a:t>
            </a:r>
            <a:r>
              <a:rPr lang="en-GB" dirty="0" err="1"/>
              <a:t>Knie</a:t>
            </a:r>
            <a:r>
              <a:rPr lang="en-GB" dirty="0"/>
              <a:t> und </a:t>
            </a:r>
            <a:r>
              <a:rPr lang="en-GB" dirty="0" err="1"/>
              <a:t>senkt</a:t>
            </a:r>
            <a:r>
              <a:rPr lang="en-GB" dirty="0"/>
              <a:t> den </a:t>
            </a:r>
            <a:r>
              <a:rPr lang="en-GB" dirty="0" err="1"/>
              <a:t>Fuß</a:t>
            </a:r>
            <a:r>
              <a:rPr lang="en-GB" dirty="0"/>
              <a:t>.</a:t>
            </a:r>
          </a:p>
          <a:p>
            <a:r>
              <a:rPr lang="en-GB" b="1" dirty="0"/>
              <a:t>Soleus</a:t>
            </a:r>
            <a:r>
              <a:rPr lang="en-GB" dirty="0"/>
              <a:t>: </a:t>
            </a:r>
            <a:r>
              <a:rPr lang="en-GB" dirty="0" err="1"/>
              <a:t>Senkt</a:t>
            </a:r>
            <a:r>
              <a:rPr lang="en-GB" dirty="0"/>
              <a:t> den </a:t>
            </a:r>
            <a:r>
              <a:rPr lang="en-GB" dirty="0" err="1"/>
              <a:t>Fuß</a:t>
            </a:r>
            <a:r>
              <a:rPr lang="en-GB" dirty="0"/>
              <a:t> und </a:t>
            </a:r>
            <a:r>
              <a:rPr lang="en-GB" dirty="0" err="1"/>
              <a:t>stabilisiert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Stehen</a:t>
            </a:r>
            <a:r>
              <a:rPr lang="en-GB" dirty="0"/>
              <a:t>.</a:t>
            </a:r>
          </a:p>
          <a:p>
            <a:r>
              <a:rPr lang="en-GB" b="1" dirty="0"/>
              <a:t>Tibialis anterior</a:t>
            </a:r>
            <a:r>
              <a:rPr lang="en-GB" dirty="0"/>
              <a:t>: </a:t>
            </a:r>
            <a:r>
              <a:rPr lang="en-GB" dirty="0" err="1"/>
              <a:t>Hebt</a:t>
            </a:r>
            <a:r>
              <a:rPr lang="en-GB" dirty="0"/>
              <a:t> den </a:t>
            </a:r>
            <a:r>
              <a:rPr lang="en-GB" dirty="0" err="1"/>
              <a:t>Fuß</a:t>
            </a:r>
            <a:r>
              <a:rPr lang="en-GB" dirty="0"/>
              <a:t> und </a:t>
            </a:r>
            <a:r>
              <a:rPr lang="en-GB" dirty="0" err="1"/>
              <a:t>dreht</a:t>
            </a:r>
            <a:r>
              <a:rPr lang="en-GB" dirty="0"/>
              <a:t> </a:t>
            </a:r>
            <a:r>
              <a:rPr lang="en-GB" dirty="0" err="1"/>
              <a:t>ihn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innen</a:t>
            </a:r>
            <a:r>
              <a:rPr lang="en-GB" dirty="0"/>
              <a:t>.</a:t>
            </a:r>
          </a:p>
          <a:p>
            <a:endParaRPr lang="en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194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12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64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65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2DEC70-786B-489E-8613-8EE821B02349}" type="datetime1">
              <a:rPr lang="de-DE" smtClean="0"/>
              <a:t>21.11.2024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164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17.10.24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17.10.24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8747-4636-4AA2-B913-FB458803DE32}" type="datetime1">
              <a:rPr lang="de-DE" smtClean="0"/>
              <a:t>21.11.2024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5B92-C0A4-4291-B7E8-22FD2BA427BE}" type="datetime1">
              <a:rPr lang="de-DE" smtClean="0"/>
              <a:t>21.11.2024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7A1A-2F89-433D-A732-D122FBEF72B4}" type="datetime1">
              <a:rPr lang="de-DE" smtClean="0"/>
              <a:t>21.11.2024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2A89-D4DA-4387-AB83-5D0BE5409970}" type="datetime1">
              <a:rPr lang="de-DE" smtClean="0"/>
              <a:t>21.11.2024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17.10.24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17.10.24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17.10.24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17.10.24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17.10.24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FB18 | KIS*MED | Vorname Nachname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4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9.jpeg"/><Relationship Id="rId4" Type="http://schemas.openxmlformats.org/officeDocument/2006/relationships/image" Target="../media/image35.svg"/><Relationship Id="rId9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11" Type="http://schemas.openxmlformats.org/officeDocument/2006/relationships/image" Target="../media/image44.png"/><Relationship Id="rId5" Type="http://schemas.openxmlformats.org/officeDocument/2006/relationships/image" Target="../media/image40.jpeg"/><Relationship Id="rId10" Type="http://schemas.openxmlformats.org/officeDocument/2006/relationships/image" Target="../media/image43.svg"/><Relationship Id="rId4" Type="http://schemas.openxmlformats.org/officeDocument/2006/relationships/image" Target="../media/image31.sv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9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emf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5.xml"/><Relationship Id="rId3" Type="http://schemas.openxmlformats.org/officeDocument/2006/relationships/image" Target="../media/image62.png"/><Relationship Id="rId7" Type="http://schemas.openxmlformats.org/officeDocument/2006/relationships/customXml" Target="../ink/ink2.xml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30.png"/><Relationship Id="rId4" Type="http://schemas.openxmlformats.org/officeDocument/2006/relationships/image" Target="../media/image63.svg"/><Relationship Id="rId9" Type="http://schemas.openxmlformats.org/officeDocument/2006/relationships/customXml" Target="../ink/ink3.xml"/><Relationship Id="rId1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3.sv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Kugelhantel auf dem Boden">
            <a:extLst>
              <a:ext uri="{FF2B5EF4-FFF2-40B4-BE49-F238E27FC236}">
                <a16:creationId xmlns:a16="http://schemas.microsoft.com/office/drawing/2014/main" id="{8328E609-299C-5A62-1BA4-3858D4F3E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</a:blip>
          <a:srcRect t="6947" b="87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615A2-9C5C-C334-298C-AF52F881B2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021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de-DE" sz="4500">
                <a:solidFill>
                  <a:srgbClr val="FFFFFF"/>
                </a:solidFill>
                <a:latin typeface="+mj-lt"/>
                <a:cs typeface="Aharoni" panose="02010803020104030203" pitchFamily="2" charset="-79"/>
              </a:rPr>
              <a:t>Sensorfusion zur Bewegungsanalyse von physiotherapeutischen Übungen</a:t>
            </a:r>
            <a:endParaRPr lang="de-DE" sz="45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solidFill>
                  <a:srgbClr val="FFFFFF"/>
                </a:solidFill>
              </a:rPr>
              <a:t>Abschlussvortrag Bachelorarbeit</a:t>
            </a:r>
          </a:p>
          <a:p>
            <a:pPr algn="l"/>
            <a:r>
              <a:rPr lang="de-DE">
                <a:solidFill>
                  <a:srgbClr val="FFFFFF"/>
                </a:solidFill>
              </a:rPr>
              <a:t>Vorname Nachnam</a:t>
            </a:r>
            <a:r>
              <a:rPr lang="de-DE" dirty="0">
                <a:solidFill>
                  <a:srgbClr val="FFFFFF"/>
                </a:solidFill>
              </a:rPr>
              <a:t>e</a:t>
            </a:r>
            <a:endParaRPr lang="de-DE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96924-CD89-CA82-A78F-E582AA596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7524E1-15F8-3B0C-06BA-A88C94B2D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866667-3EB0-D92D-7D4A-27D1898C9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C0F6AD-33BD-7FBE-B836-98380AADE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187180-611B-8483-F21E-6436DA756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0C7748-2B48-791E-4CA7-71FEA87F1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5363FE-EF2A-638C-FDE1-D08D8C536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67DB4-B3CC-4C37-5458-8F7E87E99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4C51-43EB-3229-B552-45C945420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Visuelle analyse - grf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6F01D-F266-617B-5A9A-7C1CE38F49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C63E0-CC8C-D21A-D798-801C2B9F77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IV. Auswertung</a:t>
            </a:r>
          </a:p>
        </p:txBody>
      </p:sp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46E6F96B-4F9A-62AF-525C-1D31908C3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866" y="1979613"/>
            <a:ext cx="11233893" cy="450056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7430E-2A3A-75CF-307F-C9405611F2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4EAC7-798B-FAAD-BC86-CC706B0006EC}"/>
              </a:ext>
            </a:extLst>
          </p:cNvPr>
          <p:cNvSpPr txBox="1"/>
          <p:nvPr/>
        </p:nvSpPr>
        <p:spPr>
          <a:xfrm>
            <a:off x="9767013" y="4353473"/>
            <a:ext cx="206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/>
              <a:t>Ausrichtung Kraftmessplatten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DE473-0B34-F5E4-1C2C-A1482EB74CC6}"/>
              </a:ext>
            </a:extLst>
          </p:cNvPr>
          <p:cNvSpPr txBox="1"/>
          <p:nvPr/>
        </p:nvSpPr>
        <p:spPr>
          <a:xfrm>
            <a:off x="9747786" y="1830896"/>
            <a:ext cx="213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Vorverarbeitung durch Korrelation</a:t>
            </a:r>
            <a:endParaRPr lang="en-DE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A9F913-30ED-619F-F976-881C98BAD325}"/>
              </a:ext>
            </a:extLst>
          </p:cNvPr>
          <p:cNvGrpSpPr/>
          <p:nvPr/>
        </p:nvGrpSpPr>
        <p:grpSpPr>
          <a:xfrm>
            <a:off x="9123011" y="4735197"/>
            <a:ext cx="2709805" cy="1715193"/>
            <a:chOff x="9123011" y="4735197"/>
            <a:chExt cx="2709805" cy="171519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9D6B74-4E8B-ADEF-62AC-B35C46B4A4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71293" y="4735197"/>
              <a:ext cx="2461523" cy="1715193"/>
              <a:chOff x="9595829" y="4519170"/>
              <a:chExt cx="1902289" cy="130115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FB4FB50-57DE-29DC-7A82-6E188BB75A24}"/>
                  </a:ext>
                </a:extLst>
              </p:cNvPr>
              <p:cNvGrpSpPr/>
              <p:nvPr/>
            </p:nvGrpSpPr>
            <p:grpSpPr>
              <a:xfrm rot="10800000">
                <a:off x="9901645" y="4664363"/>
                <a:ext cx="1596473" cy="860046"/>
                <a:chOff x="10056000" y="4820750"/>
                <a:chExt cx="1596473" cy="86004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57C635D-BDD8-FC0E-6959-1E03815582F9}"/>
                    </a:ext>
                  </a:extLst>
                </p:cNvPr>
                <p:cNvGrpSpPr/>
                <p:nvPr/>
              </p:nvGrpSpPr>
              <p:grpSpPr>
                <a:xfrm>
                  <a:off x="10056000" y="4869000"/>
                  <a:ext cx="1596473" cy="720000"/>
                  <a:chOff x="10056000" y="4869000"/>
                  <a:chExt cx="1596473" cy="720000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F218D415-6D36-DB62-F6AE-44DEDF9BF707}"/>
                      </a:ext>
                    </a:extLst>
                  </p:cNvPr>
                  <p:cNvSpPr/>
                  <p:nvPr/>
                </p:nvSpPr>
                <p:spPr>
                  <a:xfrm>
                    <a:off x="10056000" y="4869000"/>
                    <a:ext cx="720000" cy="7200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DAEAA9A-0D34-CAE6-9696-231030E56FA5}"/>
                      </a:ext>
                    </a:extLst>
                  </p:cNvPr>
                  <p:cNvSpPr/>
                  <p:nvPr/>
                </p:nvSpPr>
                <p:spPr>
                  <a:xfrm>
                    <a:off x="10932473" y="4869000"/>
                    <a:ext cx="720000" cy="7200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</p:grpSp>
            <p:pic>
              <p:nvPicPr>
                <p:cNvPr id="16" name="Graphic 15" descr="Footprints with solid fill">
                  <a:extLst>
                    <a:ext uri="{FF2B5EF4-FFF2-40B4-BE49-F238E27FC236}">
                      <a16:creationId xmlns:a16="http://schemas.microsoft.com/office/drawing/2014/main" id="{9154D95D-8444-F995-6AA1-5DD112EF4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43931" t="-1" r="-5136" b="4313"/>
                <a:stretch/>
              </p:blipFill>
              <p:spPr>
                <a:xfrm rot="11085667">
                  <a:off x="10114456" y="4969638"/>
                  <a:ext cx="454882" cy="711158"/>
                </a:xfrm>
                <a:prstGeom prst="parallelogram">
                  <a:avLst>
                    <a:gd name="adj" fmla="val 13071"/>
                  </a:avLst>
                </a:prstGeom>
              </p:spPr>
            </p:pic>
            <p:pic>
              <p:nvPicPr>
                <p:cNvPr id="17" name="Graphic 16" descr="Footprints with solid fill">
                  <a:extLst>
                    <a:ext uri="{FF2B5EF4-FFF2-40B4-BE49-F238E27FC236}">
                      <a16:creationId xmlns:a16="http://schemas.microsoft.com/office/drawing/2014/main" id="{0528102E-B50D-6EBD-B0C2-83F878A4A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-3377" t="-1" r="49065" b="4313"/>
                <a:stretch/>
              </p:blipFill>
              <p:spPr>
                <a:xfrm rot="11085667">
                  <a:off x="11149323" y="4820750"/>
                  <a:ext cx="392046" cy="690708"/>
                </a:xfrm>
                <a:prstGeom prst="parallelogram">
                  <a:avLst>
                    <a:gd name="adj" fmla="val 13071"/>
                  </a:avLst>
                </a:prstGeom>
              </p:spPr>
            </p:pic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F33FF00-4F22-14D0-CE03-E77AE402D89D}"/>
                  </a:ext>
                </a:extLst>
              </p:cNvPr>
              <p:cNvCxnSpPr/>
              <p:nvPr/>
            </p:nvCxnSpPr>
            <p:spPr>
              <a:xfrm>
                <a:off x="9901645" y="5544000"/>
                <a:ext cx="720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4649FA2-D001-D01B-9E9F-9E169F39C7EE}"/>
                  </a:ext>
                </a:extLst>
              </p:cNvPr>
              <p:cNvCxnSpPr/>
              <p:nvPr/>
            </p:nvCxnSpPr>
            <p:spPr>
              <a:xfrm>
                <a:off x="10775999" y="5544000"/>
                <a:ext cx="720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9921D4-8D93-BDA0-AE78-34D1FC4D49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8000" y="4756159"/>
                <a:ext cx="0" cy="7200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30C864-2A36-98B8-56D6-15388EECFC99}"/>
                  </a:ext>
                </a:extLst>
              </p:cNvPr>
              <p:cNvSpPr txBox="1"/>
              <p:nvPr/>
            </p:nvSpPr>
            <p:spPr>
              <a:xfrm>
                <a:off x="9969594" y="5563494"/>
                <a:ext cx="565645" cy="2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sz="1600" dirty="0"/>
                  <a:t>Fx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49CEB4-7E8D-57F8-C755-AF82AA77B9D3}"/>
                  </a:ext>
                </a:extLst>
              </p:cNvPr>
              <p:cNvSpPr txBox="1"/>
              <p:nvPr/>
            </p:nvSpPr>
            <p:spPr>
              <a:xfrm>
                <a:off x="10853176" y="5561900"/>
                <a:ext cx="565645" cy="2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sz="1600" dirty="0"/>
                  <a:t>Fx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5DB8C5-2F88-CBEE-1CCD-96ED36AC494F}"/>
                  </a:ext>
                </a:extLst>
              </p:cNvPr>
              <p:cNvSpPr txBox="1"/>
              <p:nvPr/>
            </p:nvSpPr>
            <p:spPr>
              <a:xfrm>
                <a:off x="9595829" y="4519170"/>
                <a:ext cx="565645" cy="2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sz="1600" dirty="0"/>
                  <a:t>Fy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011606-73E3-E76E-689E-CDE64DF1699C}"/>
                </a:ext>
              </a:extLst>
            </p:cNvPr>
            <p:cNvSpPr txBox="1"/>
            <p:nvPr/>
          </p:nvSpPr>
          <p:spPr>
            <a:xfrm>
              <a:off x="9470837" y="5921245"/>
              <a:ext cx="407226" cy="36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0CC0F-A266-6268-34FE-53FB7654154B}"/>
                </a:ext>
              </a:extLst>
            </p:cNvPr>
            <p:cNvSpPr txBox="1"/>
            <p:nvPr/>
          </p:nvSpPr>
          <p:spPr>
            <a:xfrm>
              <a:off x="9123011" y="6106060"/>
              <a:ext cx="73193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600" dirty="0"/>
                <a:t>Fz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166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F9CA9-9AFF-0B50-D4F2-08885EB0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95245-F44E-644D-2D38-17DB4F4F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Visuelle analyse – mocap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9BAE5B-776C-27A3-2025-065609366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669" b="35800"/>
          <a:stretch/>
        </p:blipFill>
        <p:spPr>
          <a:xfrm>
            <a:off x="360000" y="2152784"/>
            <a:ext cx="6816000" cy="39894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941FA-2AB2-5CC3-DBFA-3DBA521EC8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ECEE0-248D-BC59-CC50-633CE89895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IV. Auswertung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016DB-B352-CF5B-580E-F0B62289EA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53525B75-DB43-A11E-4653-715E49BCA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3320" b="3416"/>
          <a:stretch/>
        </p:blipFill>
        <p:spPr>
          <a:xfrm>
            <a:off x="360000" y="6120000"/>
            <a:ext cx="6816436" cy="22253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2E2DDEA-1D33-2436-18C6-0FDC8FC254FB}"/>
              </a:ext>
            </a:extLst>
          </p:cNvPr>
          <p:cNvGrpSpPr/>
          <p:nvPr/>
        </p:nvGrpSpPr>
        <p:grpSpPr>
          <a:xfrm>
            <a:off x="7128000" y="1982072"/>
            <a:ext cx="4364487" cy="4408219"/>
            <a:chOff x="7092000" y="1982072"/>
            <a:chExt cx="4364487" cy="4408219"/>
          </a:xfrm>
        </p:grpSpPr>
        <p:pic>
          <p:nvPicPr>
            <p:cNvPr id="15" name="Content Placeholder 34">
              <a:extLst>
                <a:ext uri="{FF2B5EF4-FFF2-40B4-BE49-F238E27FC236}">
                  <a16:creationId xmlns:a16="http://schemas.microsoft.com/office/drawing/2014/main" id="{14BCEB09-3734-5840-07BD-F4F7FA0F7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81833" b="53721"/>
            <a:stretch/>
          </p:blipFill>
          <p:spPr>
            <a:xfrm>
              <a:off x="9415728" y="1982072"/>
              <a:ext cx="2040759" cy="208282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1C439E5-4E11-BA00-92F0-1C4E656B76EE}"/>
                </a:ext>
              </a:extLst>
            </p:cNvPr>
            <p:cNvGrpSpPr/>
            <p:nvPr/>
          </p:nvGrpSpPr>
          <p:grpSpPr>
            <a:xfrm>
              <a:off x="7092000" y="2196000"/>
              <a:ext cx="4362504" cy="4194291"/>
              <a:chOff x="7092000" y="2196000"/>
              <a:chExt cx="4362504" cy="419429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B10B67F-1FCC-063D-9A10-48617FB200B8}"/>
                  </a:ext>
                </a:extLst>
              </p:cNvPr>
              <p:cNvGrpSpPr/>
              <p:nvPr/>
            </p:nvGrpSpPr>
            <p:grpSpPr>
              <a:xfrm>
                <a:off x="7092000" y="2196000"/>
                <a:ext cx="2160000" cy="4176000"/>
                <a:chOff x="7235999" y="2196000"/>
                <a:chExt cx="2132182" cy="4176000"/>
              </a:xfrm>
            </p:grpSpPr>
            <p:pic>
              <p:nvPicPr>
                <p:cNvPr id="3" name="Content Placeholder 7">
                  <a:extLst>
                    <a:ext uri="{FF2B5EF4-FFF2-40B4-BE49-F238E27FC236}">
                      <a16:creationId xmlns:a16="http://schemas.microsoft.com/office/drawing/2014/main" id="{44D9CBA0-395D-7AE7-A847-1D397CBC8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132" t="65362" r="65986" b="6301"/>
                <a:stretch/>
              </p:blipFill>
              <p:spPr>
                <a:xfrm>
                  <a:off x="7235999" y="2196000"/>
                  <a:ext cx="2118580" cy="1944000"/>
                </a:xfrm>
                <a:prstGeom prst="rect">
                  <a:avLst/>
                </a:prstGeom>
              </p:spPr>
            </p:pic>
            <p:pic>
              <p:nvPicPr>
                <p:cNvPr id="7" name="Content Placeholder 7">
                  <a:extLst>
                    <a:ext uri="{FF2B5EF4-FFF2-40B4-BE49-F238E27FC236}">
                      <a16:creationId xmlns:a16="http://schemas.microsoft.com/office/drawing/2014/main" id="{D55A6E21-882F-5058-6D90-ECDFD27D7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6339" t="65363" r="33074" b="2946"/>
                <a:stretch/>
              </p:blipFill>
              <p:spPr>
                <a:xfrm>
                  <a:off x="7283381" y="4212000"/>
                  <a:ext cx="2084800" cy="2160000"/>
                </a:xfrm>
                <a:prstGeom prst="rect">
                  <a:avLst/>
                </a:prstGeom>
              </p:spPr>
            </p:pic>
          </p:grpSp>
          <p:pic>
            <p:nvPicPr>
              <p:cNvPr id="16" name="Content Placeholder 7">
                <a:extLst>
                  <a:ext uri="{FF2B5EF4-FFF2-40B4-BE49-F238E27FC236}">
                    <a16:creationId xmlns:a16="http://schemas.microsoft.com/office/drawing/2014/main" id="{A3614677-C969-1E8F-5B82-EEADB5E78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8509" t="65363" r="209" b="2946"/>
              <a:stretch/>
            </p:blipFill>
            <p:spPr>
              <a:xfrm>
                <a:off x="9294504" y="4230291"/>
                <a:ext cx="2160000" cy="216000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DC0C10-F63A-8275-6FD6-F9A705A4298C}"/>
              </a:ext>
            </a:extLst>
          </p:cNvPr>
          <p:cNvGrpSpPr/>
          <p:nvPr/>
        </p:nvGrpSpPr>
        <p:grpSpPr>
          <a:xfrm>
            <a:off x="1967093" y="2350432"/>
            <a:ext cx="7101300" cy="673054"/>
            <a:chOff x="1967093" y="2350432"/>
            <a:chExt cx="7101300" cy="673054"/>
          </a:xfrm>
        </p:grpSpPr>
        <p:pic>
          <p:nvPicPr>
            <p:cNvPr id="19" name="Picture 18" descr="A black and orange pictograms of people doing squats&#10;&#10;Description automatically generated">
              <a:extLst>
                <a:ext uri="{FF2B5EF4-FFF2-40B4-BE49-F238E27FC236}">
                  <a16:creationId xmlns:a16="http://schemas.microsoft.com/office/drawing/2014/main" id="{FA40510E-AB73-D004-2A7E-8A30E3D5A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" r="76391"/>
            <a:stretch/>
          </p:blipFill>
          <p:spPr>
            <a:xfrm>
              <a:off x="1967093" y="2350432"/>
              <a:ext cx="528907" cy="673054"/>
            </a:xfrm>
            <a:prstGeom prst="rect">
              <a:avLst/>
            </a:prstGeom>
          </p:spPr>
        </p:pic>
        <p:pic>
          <p:nvPicPr>
            <p:cNvPr id="20" name="Picture 19" descr="A black and orange pictograms of people doing squats&#10;&#10;Description automatically generated">
              <a:extLst>
                <a:ext uri="{FF2B5EF4-FFF2-40B4-BE49-F238E27FC236}">
                  <a16:creationId xmlns:a16="http://schemas.microsoft.com/office/drawing/2014/main" id="{080E6AC1-4EAB-2738-613B-1FB307963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36" r="52068"/>
            <a:stretch/>
          </p:blipFill>
          <p:spPr>
            <a:xfrm>
              <a:off x="4296000" y="2350432"/>
              <a:ext cx="475728" cy="673054"/>
            </a:xfrm>
            <a:prstGeom prst="rect">
              <a:avLst/>
            </a:prstGeom>
          </p:spPr>
        </p:pic>
        <p:pic>
          <p:nvPicPr>
            <p:cNvPr id="21" name="Picture 20" descr="A black and orange pictograms of people doing squats&#10;&#10;Description automatically generated">
              <a:extLst>
                <a:ext uri="{FF2B5EF4-FFF2-40B4-BE49-F238E27FC236}">
                  <a16:creationId xmlns:a16="http://schemas.microsoft.com/office/drawing/2014/main" id="{2C66A4F0-0CC9-A455-37CB-87F25FC23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71" r="30733"/>
            <a:stretch/>
          </p:blipFill>
          <p:spPr>
            <a:xfrm>
              <a:off x="6492150" y="2350432"/>
              <a:ext cx="475728" cy="673054"/>
            </a:xfrm>
            <a:prstGeom prst="rect">
              <a:avLst/>
            </a:prstGeom>
          </p:spPr>
        </p:pic>
        <p:pic>
          <p:nvPicPr>
            <p:cNvPr id="22" name="Picture 21" descr="A black and orange pictograms of people doing squats&#10;&#10;Description automatically generated">
              <a:extLst>
                <a:ext uri="{FF2B5EF4-FFF2-40B4-BE49-F238E27FC236}">
                  <a16:creationId xmlns:a16="http://schemas.microsoft.com/office/drawing/2014/main" id="{5B6D74DE-9659-D1D8-C17D-EAC8449B4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28" r="6899"/>
            <a:stretch/>
          </p:blipFill>
          <p:spPr>
            <a:xfrm>
              <a:off x="8616000" y="2350432"/>
              <a:ext cx="452393" cy="67305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4504136-94AA-15D0-F879-FA4328C8B058}"/>
              </a:ext>
            </a:extLst>
          </p:cNvPr>
          <p:cNvSpPr txBox="1"/>
          <p:nvPr/>
        </p:nvSpPr>
        <p:spPr>
          <a:xfrm>
            <a:off x="9494987" y="1860396"/>
            <a:ext cx="213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Vorverarbeitung durch Normalisierung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84432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11194-8F63-E1D9-5B6E-B27712B5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5A89-4A12-FF76-CA3E-ACFB1B48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Visuelle analyse - winkel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03073-7531-CF08-CEF5-0720295DCAA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9E884-8FDD-C3D1-5342-90EE1F4E3E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IV. Auswertung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211E8-93A4-70F1-3DEB-323E4FF71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5" name="Content Placeholder 34">
            <a:extLst>
              <a:ext uri="{FF2B5EF4-FFF2-40B4-BE49-F238E27FC236}">
                <a16:creationId xmlns:a16="http://schemas.microsoft.com/office/drawing/2014/main" id="{F5F9F1C5-1F50-C100-8A95-270D5563F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3" b="53721"/>
          <a:stretch/>
        </p:blipFill>
        <p:spPr>
          <a:xfrm>
            <a:off x="9625205" y="2179812"/>
            <a:ext cx="2040759" cy="2082829"/>
          </a:xfrm>
          <a:prstGeom prst="rect">
            <a:avLst/>
          </a:prstGeom>
        </p:spPr>
      </p:pic>
      <p:grpSp>
        <p:nvGrpSpPr>
          <p:cNvPr id="4716" name="Group 4715">
            <a:extLst>
              <a:ext uri="{FF2B5EF4-FFF2-40B4-BE49-F238E27FC236}">
                <a16:creationId xmlns:a16="http://schemas.microsoft.com/office/drawing/2014/main" id="{F03E61CF-7BF4-1866-CA2B-2C0A0EED16AF}"/>
              </a:ext>
            </a:extLst>
          </p:cNvPr>
          <p:cNvGrpSpPr>
            <a:grpSpLocks noChangeAspect="1"/>
          </p:cNvGrpSpPr>
          <p:nvPr/>
        </p:nvGrpSpPr>
        <p:grpSpPr>
          <a:xfrm>
            <a:off x="526036" y="2003599"/>
            <a:ext cx="8712773" cy="4554543"/>
            <a:chOff x="-40358" y="2386035"/>
            <a:chExt cx="7568721" cy="3956498"/>
          </a:xfrm>
        </p:grpSpPr>
        <p:grpSp>
          <p:nvGrpSpPr>
            <p:cNvPr id="4712" name="Group 4711">
              <a:extLst>
                <a:ext uri="{FF2B5EF4-FFF2-40B4-BE49-F238E27FC236}">
                  <a16:creationId xmlns:a16="http://schemas.microsoft.com/office/drawing/2014/main" id="{821928BB-7E99-2445-1FB1-CE9606B2DF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0358" y="2587475"/>
              <a:ext cx="7568721" cy="3755058"/>
              <a:chOff x="-89064" y="2130651"/>
              <a:chExt cx="8489500" cy="4211881"/>
            </a:xfrm>
          </p:grpSpPr>
          <p:pic>
            <p:nvPicPr>
              <p:cNvPr id="24" name="Picture 23" descr="A black and orange pictograms of people doing squats&#10;&#10;Description automatically generated">
                <a:extLst>
                  <a:ext uri="{FF2B5EF4-FFF2-40B4-BE49-F238E27FC236}">
                    <a16:creationId xmlns:a16="http://schemas.microsoft.com/office/drawing/2014/main" id="{01DB59B0-B2EB-FCAA-4872-B8F79F8BD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128" r="6899"/>
              <a:stretch/>
            </p:blipFill>
            <p:spPr>
              <a:xfrm>
                <a:off x="-89064" y="2424124"/>
                <a:ext cx="1016522" cy="1512345"/>
              </a:xfrm>
              <a:prstGeom prst="rect">
                <a:avLst/>
              </a:prstGeom>
            </p:spPr>
          </p:pic>
          <p:pic>
            <p:nvPicPr>
              <p:cNvPr id="26" name="Picture 25" descr="A black and orange pictograms of people doing squats&#10;&#10;Description automatically generated">
                <a:extLst>
                  <a:ext uri="{FF2B5EF4-FFF2-40B4-BE49-F238E27FC236}">
                    <a16:creationId xmlns:a16="http://schemas.microsoft.com/office/drawing/2014/main" id="{C7F0362B-E70E-1FFA-9905-D7B56E8C8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36" r="52068"/>
              <a:stretch/>
            </p:blipFill>
            <p:spPr>
              <a:xfrm>
                <a:off x="65198" y="4407040"/>
                <a:ext cx="1009399" cy="1428085"/>
              </a:xfrm>
              <a:prstGeom prst="rect">
                <a:avLst/>
              </a:prstGeom>
            </p:spPr>
          </p:pic>
          <p:grpSp>
            <p:nvGrpSpPr>
              <p:cNvPr id="4710" name="Group 4709">
                <a:extLst>
                  <a:ext uri="{FF2B5EF4-FFF2-40B4-BE49-F238E27FC236}">
                    <a16:creationId xmlns:a16="http://schemas.microsoft.com/office/drawing/2014/main" id="{E70C34B7-19CE-F388-A39D-B0DF395496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84000" y="2130651"/>
                <a:ext cx="6816436" cy="4211881"/>
                <a:chOff x="1584000" y="2130651"/>
                <a:chExt cx="6816436" cy="421188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524EED3-7AA8-60F6-150E-EF8A91DA15F8}"/>
                    </a:ext>
                  </a:extLst>
                </p:cNvPr>
                <p:cNvGrpSpPr/>
                <p:nvPr/>
              </p:nvGrpSpPr>
              <p:grpSpPr>
                <a:xfrm>
                  <a:off x="1776000" y="2130651"/>
                  <a:ext cx="6568701" cy="2337138"/>
                  <a:chOff x="2469599" y="2139187"/>
                  <a:chExt cx="6568701" cy="2337138"/>
                </a:xfrm>
              </p:grpSpPr>
              <p:pic>
                <p:nvPicPr>
                  <p:cNvPr id="16" name="Content Placeholder 7">
                    <a:extLst>
                      <a:ext uri="{FF2B5EF4-FFF2-40B4-BE49-F238E27FC236}">
                        <a16:creationId xmlns:a16="http://schemas.microsoft.com/office/drawing/2014/main" id="{18FA5BD5-9619-5AB5-5CE0-AECB3A3E18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 l="68509" t="65363" r="209" b="2946"/>
                  <a:stretch/>
                </p:blipFill>
                <p:spPr>
                  <a:xfrm>
                    <a:off x="2469599" y="2227756"/>
                    <a:ext cx="2160000" cy="21600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Graphic 10">
                    <a:extLst>
                      <a:ext uri="{FF2B5EF4-FFF2-40B4-BE49-F238E27FC236}">
                        <a16:creationId xmlns:a16="http://schemas.microsoft.com/office/drawing/2014/main" id="{5D6745AA-991C-5AE2-D5BE-99C42AFE98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l="68023" t="63883" b="2039"/>
                  <a:stretch/>
                </p:blipFill>
                <p:spPr>
                  <a:xfrm>
                    <a:off x="4629599" y="2139187"/>
                    <a:ext cx="2193000" cy="2337138"/>
                  </a:xfrm>
                  <a:prstGeom prst="rect">
                    <a:avLst/>
                  </a:prstGeom>
                </p:spPr>
              </p:pic>
              <p:pic>
                <p:nvPicPr>
                  <p:cNvPr id="13" name="Graphic 12">
                    <a:extLst>
                      <a:ext uri="{FF2B5EF4-FFF2-40B4-BE49-F238E27FC236}">
                        <a16:creationId xmlns:a16="http://schemas.microsoft.com/office/drawing/2014/main" id="{63B39CBF-4B25-241B-67D0-B5B12C701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rcRect l="67222" t="64173" b="3771"/>
                  <a:stretch/>
                </p:blipFill>
                <p:spPr>
                  <a:xfrm>
                    <a:off x="6790425" y="2170866"/>
                    <a:ext cx="2247875" cy="21983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09" name="Group 4708">
                  <a:extLst>
                    <a:ext uri="{FF2B5EF4-FFF2-40B4-BE49-F238E27FC236}">
                      <a16:creationId xmlns:a16="http://schemas.microsoft.com/office/drawing/2014/main" id="{36DAD22C-84DC-D2F4-3BB3-2D5738867207}"/>
                    </a:ext>
                  </a:extLst>
                </p:cNvPr>
                <p:cNvGrpSpPr/>
                <p:nvPr/>
              </p:nvGrpSpPr>
              <p:grpSpPr>
                <a:xfrm>
                  <a:off x="1584000" y="4144206"/>
                  <a:ext cx="6816436" cy="2198326"/>
                  <a:chOff x="1584000" y="4144206"/>
                  <a:chExt cx="6816436" cy="2198326"/>
                </a:xfrm>
              </p:grpSpPr>
              <p:pic>
                <p:nvPicPr>
                  <p:cNvPr id="14" name="Content Placeholder 7">
                    <a:extLst>
                      <a:ext uri="{FF2B5EF4-FFF2-40B4-BE49-F238E27FC236}">
                        <a16:creationId xmlns:a16="http://schemas.microsoft.com/office/drawing/2014/main" id="{9215DE57-AC60-8705-FC60-91070D2D85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 t="93320" b="3416"/>
                  <a:stretch/>
                </p:blipFill>
                <p:spPr>
                  <a:xfrm>
                    <a:off x="1584000" y="6120000"/>
                    <a:ext cx="6816436" cy="222532"/>
                  </a:xfrm>
                  <a:prstGeom prst="rect">
                    <a:avLst/>
                  </a:prstGeom>
                </p:spPr>
              </p:pic>
              <p:grpSp>
                <p:nvGrpSpPr>
                  <p:cNvPr id="4708" name="Group 4707">
                    <a:extLst>
                      <a:ext uri="{FF2B5EF4-FFF2-40B4-BE49-F238E27FC236}">
                        <a16:creationId xmlns:a16="http://schemas.microsoft.com/office/drawing/2014/main" id="{944B44BB-352E-222E-F3F1-6C2AA1D237A5}"/>
                      </a:ext>
                    </a:extLst>
                  </p:cNvPr>
                  <p:cNvGrpSpPr/>
                  <p:nvPr/>
                </p:nvGrpSpPr>
                <p:grpSpPr>
                  <a:xfrm>
                    <a:off x="3996000" y="4144206"/>
                    <a:ext cx="4385128" cy="1956685"/>
                    <a:chOff x="3996000" y="4144206"/>
                    <a:chExt cx="4385128" cy="1956685"/>
                  </a:xfrm>
                </p:grpSpPr>
                <p:pic>
                  <p:nvPicPr>
                    <p:cNvPr id="27" name="Graphic 26">
                      <a:extLst>
                        <a:ext uri="{FF2B5EF4-FFF2-40B4-BE49-F238E27FC236}">
                          <a16:creationId xmlns:a16="http://schemas.microsoft.com/office/drawing/2014/main" id="{2D4CD950-2C6C-A6BA-1C42-ED660C9C20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rcRect l="36331" t="5854" r="32524" b="65616"/>
                    <a:stretch/>
                  </p:blipFill>
                  <p:spPr>
                    <a:xfrm>
                      <a:off x="3996000" y="4144206"/>
                      <a:ext cx="2136007" cy="195668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Graphic 27">
                      <a:extLst>
                        <a:ext uri="{FF2B5EF4-FFF2-40B4-BE49-F238E27FC236}">
                          <a16:creationId xmlns:a16="http://schemas.microsoft.com/office/drawing/2014/main" id="{0DCD62DD-1298-80C1-6935-89662D7907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rcRect l="35198" t="6308" r="32024" b="65871"/>
                    <a:stretch/>
                  </p:blipFill>
                  <p:spPr>
                    <a:xfrm>
                      <a:off x="6133253" y="4179284"/>
                      <a:ext cx="2247875" cy="19080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4713" name="TextBox 4712">
              <a:extLst>
                <a:ext uri="{FF2B5EF4-FFF2-40B4-BE49-F238E27FC236}">
                  <a16:creationId xmlns:a16="http://schemas.microsoft.com/office/drawing/2014/main" id="{A4CBD20A-8CEE-3484-4D2D-629C81F4EB3E}"/>
                </a:ext>
              </a:extLst>
            </p:cNvPr>
            <p:cNvSpPr txBox="1"/>
            <p:nvPr/>
          </p:nvSpPr>
          <p:spPr>
            <a:xfrm>
              <a:off x="1600239" y="2398484"/>
              <a:ext cx="1955145" cy="30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dirty="0"/>
                <a:t>MoCap</a:t>
              </a:r>
            </a:p>
          </p:txBody>
        </p:sp>
        <p:sp>
          <p:nvSpPr>
            <p:cNvPr id="4714" name="TextBox 4713">
              <a:extLst>
                <a:ext uri="{FF2B5EF4-FFF2-40B4-BE49-F238E27FC236}">
                  <a16:creationId xmlns:a16="http://schemas.microsoft.com/office/drawing/2014/main" id="{BA8BD273-571B-390D-3732-2473BB0C5024}"/>
                </a:ext>
              </a:extLst>
            </p:cNvPr>
            <p:cNvSpPr txBox="1"/>
            <p:nvPr/>
          </p:nvSpPr>
          <p:spPr>
            <a:xfrm>
              <a:off x="3579457" y="2386035"/>
              <a:ext cx="1955145" cy="30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dirty="0"/>
                <a:t>Kamera 1 (linke Seite)</a:t>
              </a:r>
            </a:p>
          </p:txBody>
        </p:sp>
        <p:sp>
          <p:nvSpPr>
            <p:cNvPr id="4715" name="TextBox 4714">
              <a:extLst>
                <a:ext uri="{FF2B5EF4-FFF2-40B4-BE49-F238E27FC236}">
                  <a16:creationId xmlns:a16="http://schemas.microsoft.com/office/drawing/2014/main" id="{6B2E6998-A1AB-C81D-69CB-B054BD935BDE}"/>
                </a:ext>
              </a:extLst>
            </p:cNvPr>
            <p:cNvSpPr txBox="1"/>
            <p:nvPr/>
          </p:nvSpPr>
          <p:spPr>
            <a:xfrm>
              <a:off x="5475809" y="2386062"/>
              <a:ext cx="1955145" cy="30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dirty="0"/>
                <a:t>Kamera 2 (frontal)</a:t>
              </a:r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8DE5EE-AD93-0966-4FA0-7B36D13FC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3866" t="5669" r="32553" b="65764"/>
          <a:stretch/>
        </p:blipFill>
        <p:spPr>
          <a:xfrm>
            <a:off x="2304000" y="4266000"/>
            <a:ext cx="2377943" cy="2022838"/>
          </a:xfrm>
        </p:spPr>
      </p:pic>
    </p:spTree>
    <p:extLst>
      <p:ext uri="{BB962C8B-B14F-4D97-AF65-F5344CB8AC3E}">
        <p14:creationId xmlns:p14="http://schemas.microsoft.com/office/powerpoint/2010/main" val="2381920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74651-53AC-E4C5-BE40-4BD45D209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461A-47DF-0988-5B0C-AE9393A3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Korrelationsanalyse</a:t>
            </a:r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3A43D18A-F6A1-FC61-5422-BC4241738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343383"/>
              </p:ext>
            </p:extLst>
          </p:nvPr>
        </p:nvGraphicFramePr>
        <p:xfrm>
          <a:off x="360001" y="1980000"/>
          <a:ext cx="5736000" cy="45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3D963-18E8-4209-CB05-4078E3F225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8225D-817A-60E2-B897-C84E1F1C88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IV. Auswertung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ED2FB-ADCC-FA31-AA0C-DBB61865CD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06ED7BE-A5B4-551F-0E6C-0BD0A7F6F9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3385" r="7084" b="3385"/>
          <a:stretch/>
        </p:blipFill>
        <p:spPr>
          <a:xfrm>
            <a:off x="6179510" y="2951875"/>
            <a:ext cx="5661475" cy="255625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A5CFE72-6735-CA30-1838-D1E60AA0F1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400" r="7095"/>
          <a:stretch/>
        </p:blipFill>
        <p:spPr>
          <a:xfrm>
            <a:off x="6257958" y="2857190"/>
            <a:ext cx="5583027" cy="27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00B9D6F-F165-6043-9862-ED609479B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D2069F6-FE15-4A4B-9188-789245E3F2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9CB683C-1AFE-B044-BD6B-2B1771B311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E9A8F15F-A398-1146-A3C8-780B9BB84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94F62CF-4073-9641-AC4E-4A740B91F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CC40C18-71BF-6848-A3EC-E8767659F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85366-A645-8DCF-2E37-800295585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4973-41C7-FB75-422F-C60E636A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</p:spPr>
        <p:txBody>
          <a:bodyPr anchor="b">
            <a:normAutofit/>
          </a:bodyPr>
          <a:lstStyle/>
          <a:p>
            <a:r>
              <a:rPr lang="en-DE" dirty="0"/>
              <a:t>Entscheidungsbaum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40C98-5994-0E18-FACE-FFCED08508A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60000" y="6558140"/>
            <a:ext cx="1439993" cy="180000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0B1B3-C570-9761-C5AE-6C97F00C44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59999"/>
            <a:ext cx="8976000" cy="1908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IV. Auswertung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46DD7-D614-0732-1A66-25B48C649A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417905" y="6558140"/>
            <a:ext cx="1462304" cy="180000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D2F4C09-65E4-4AD7-8D55-83CBD210ED85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de-DE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AEF0B1C-4409-5F09-9581-482F3AC3DA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516820"/>
              </p:ext>
            </p:extLst>
          </p:nvPr>
        </p:nvGraphicFramePr>
        <p:xfrm>
          <a:off x="360000" y="2349000"/>
          <a:ext cx="11519987" cy="3772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963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4BFF0D-2ED7-E342-A4BC-4C9D144489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CA7819A-D076-B043-8631-9C7905920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D59DABE-2DE9-9848-8940-AB7A9DA09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CBE291-E65D-5342-BBFE-043086334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CEC9D42-0BAB-F444-97F1-4FED008BC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E48B76-1BD3-8C4C-8300-074044477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5D8F2-44EF-5D64-EE74-5C9BE9B82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4DFC-FF15-F331-D041-9E4713E6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DE" dirty="0"/>
              <a:t>ntscheidungsbaum Merkmalsbewertung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7A40E7D-2B95-222A-AEEE-B14C68AAEF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116794"/>
              </p:ext>
            </p:extLst>
          </p:nvPr>
        </p:nvGraphicFramePr>
        <p:xfrm>
          <a:off x="360000" y="2058140"/>
          <a:ext cx="6948000" cy="45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7E4FC-FC33-849A-CEA8-D088A3E48CF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5F8F4-4FE3-6D07-A13E-E21E24C07B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IV. Auswertung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AED2C-88A6-ADC7-F90B-65C53473BB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graphicFrame>
        <p:nvGraphicFramePr>
          <p:cNvPr id="3" name="Content Placeholder 10">
            <a:extLst>
              <a:ext uri="{FF2B5EF4-FFF2-40B4-BE49-F238E27FC236}">
                <a16:creationId xmlns:a16="http://schemas.microsoft.com/office/drawing/2014/main" id="{938E8F7C-AF11-3EB9-63E0-9088882966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0204678"/>
              </p:ext>
            </p:extLst>
          </p:nvPr>
        </p:nvGraphicFramePr>
        <p:xfrm>
          <a:off x="7632208" y="2135307"/>
          <a:ext cx="4248001" cy="43626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64233">
                  <a:extLst>
                    <a:ext uri="{9D8B030D-6E8A-4147-A177-3AD203B41FA5}">
                      <a16:colId xmlns:a16="http://schemas.microsoft.com/office/drawing/2014/main" val="2542142880"/>
                    </a:ext>
                  </a:extLst>
                </a:gridCol>
                <a:gridCol w="1241884">
                  <a:extLst>
                    <a:ext uri="{9D8B030D-6E8A-4147-A177-3AD203B41FA5}">
                      <a16:colId xmlns:a16="http://schemas.microsoft.com/office/drawing/2014/main" val="2004867269"/>
                    </a:ext>
                  </a:extLst>
                </a:gridCol>
                <a:gridCol w="1241884">
                  <a:extLst>
                    <a:ext uri="{9D8B030D-6E8A-4147-A177-3AD203B41FA5}">
                      <a16:colId xmlns:a16="http://schemas.microsoft.com/office/drawing/2014/main" val="4024860163"/>
                    </a:ext>
                  </a:extLst>
                </a:gridCol>
              </a:tblGrid>
              <a:tr h="652138">
                <a:tc>
                  <a:txBody>
                    <a:bodyPr/>
                    <a:lstStyle/>
                    <a:p>
                      <a:r>
                        <a:rPr lang="en-GB" dirty="0"/>
                        <a:t>Feature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F1-mean</a:t>
                      </a:r>
                    </a:p>
                    <a:p>
                      <a:r>
                        <a:rPr lang="en-GB" dirty="0"/>
                        <a:t>Modell 1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F1-mean</a:t>
                      </a:r>
                    </a:p>
                    <a:p>
                      <a:r>
                        <a:rPr lang="en-GB" dirty="0"/>
                        <a:t>Modell 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576294"/>
                  </a:ext>
                </a:extLst>
              </a:tr>
              <a:tr h="412284">
                <a:tc>
                  <a:txBody>
                    <a:bodyPr/>
                    <a:lstStyle/>
                    <a:p>
                      <a:r>
                        <a:rPr lang="en-GB" dirty="0" err="1"/>
                        <a:t>EMG_peaks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0.80450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0.66794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415780"/>
                  </a:ext>
                </a:extLst>
              </a:tr>
              <a:tr h="412284">
                <a:tc>
                  <a:txBody>
                    <a:bodyPr/>
                    <a:lstStyle/>
                    <a:p>
                      <a:r>
                        <a:rPr lang="en-GB" dirty="0" err="1"/>
                        <a:t>EMG_int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0.53144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0.16797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460854"/>
                  </a:ext>
                </a:extLst>
              </a:tr>
              <a:tr h="412284">
                <a:tc>
                  <a:txBody>
                    <a:bodyPr/>
                    <a:lstStyle/>
                    <a:p>
                      <a:r>
                        <a:rPr lang="en-GB" dirty="0" err="1"/>
                        <a:t>EMG_int_norm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0.66775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0.46467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399527"/>
                  </a:ext>
                </a:extLst>
              </a:tr>
              <a:tr h="412284">
                <a:tc>
                  <a:txBody>
                    <a:bodyPr/>
                    <a:lstStyle/>
                    <a:p>
                      <a:r>
                        <a:rPr lang="en-GB" dirty="0" err="1"/>
                        <a:t>GRF_peaks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0.66083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0.65970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92515"/>
                  </a:ext>
                </a:extLst>
              </a:tr>
              <a:tr h="412284">
                <a:tc>
                  <a:txBody>
                    <a:bodyPr/>
                    <a:lstStyle/>
                    <a:p>
                      <a:r>
                        <a:rPr lang="en-GB" dirty="0" err="1"/>
                        <a:t>GRF_int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0.68038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0.68128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457395"/>
                  </a:ext>
                </a:extLst>
              </a:tr>
              <a:tr h="412284">
                <a:tc>
                  <a:txBody>
                    <a:bodyPr/>
                    <a:lstStyle/>
                    <a:p>
                      <a:r>
                        <a:rPr lang="en-GB" dirty="0" err="1"/>
                        <a:t>GRF_int_norm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0.64441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0.58302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111748"/>
                  </a:ext>
                </a:extLst>
              </a:tr>
              <a:tr h="412284">
                <a:tc>
                  <a:txBody>
                    <a:bodyPr/>
                    <a:lstStyle/>
                    <a:p>
                      <a:r>
                        <a:rPr lang="en-GB" dirty="0" err="1"/>
                        <a:t>MoCap_peaks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0.89603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0.81490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158"/>
                  </a:ext>
                </a:extLst>
              </a:tr>
              <a:tr h="412284">
                <a:tc>
                  <a:txBody>
                    <a:bodyPr/>
                    <a:lstStyle/>
                    <a:p>
                      <a:r>
                        <a:rPr lang="en-GB" dirty="0"/>
                        <a:t>cam1_peaks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0.59066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0.43848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37"/>
                  </a:ext>
                </a:extLst>
              </a:tr>
              <a:tr h="412284">
                <a:tc>
                  <a:txBody>
                    <a:bodyPr/>
                    <a:lstStyle/>
                    <a:p>
                      <a:r>
                        <a:rPr lang="en-GB" dirty="0"/>
                        <a:t>cam2_peaks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0.76873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0.70319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746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38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08B3933-DD55-F045-98B2-4D9A82447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7C01593-2B31-0042-801B-D56B7C25D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C8FF7D-B72F-2C46-9A19-2598B722E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9A3BA44-F5DF-9244-AC81-AD63C79DF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F8052D-1A28-AA45-9B9E-6366AD3F6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B6710A-F2B8-9340-AF35-990F521A32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A5102-D4D3-0EAC-5600-12042763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A89D-4BF7-680A-3843-1DCF8828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DE" dirty="0"/>
              <a:t>ntscheidungsbaum Sensorkombinationen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9383D-A590-2523-E41B-D0AD39D0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EA88D-D309-B0CD-ADAA-401FE608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IV. Auswertung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DCAE0-69BB-E0B9-1BEA-3BEC1B99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335BCF8-0AE2-4157-6E6C-C518ED342E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76000" y="2055832"/>
            <a:ext cx="4704818" cy="4357124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Mehr </a:t>
            </a:r>
            <a:r>
              <a:rPr lang="en-GB" dirty="0" err="1"/>
              <a:t>Sensoren</a:t>
            </a:r>
            <a:r>
              <a:rPr lang="en-GB" dirty="0"/>
              <a:t>,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Merkmale</a:t>
            </a:r>
            <a:r>
              <a:rPr lang="en-GB" dirty="0"/>
              <a:t> </a:t>
            </a:r>
            <a:r>
              <a:rPr lang="en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→</a:t>
            </a:r>
            <a:r>
              <a:rPr lang="en-GB" dirty="0"/>
              <a:t> </a:t>
            </a:r>
            <a:r>
              <a:rPr lang="en-GB" dirty="0" err="1"/>
              <a:t>bessere</a:t>
            </a:r>
            <a:r>
              <a:rPr lang="en-GB" dirty="0"/>
              <a:t> Performance des </a:t>
            </a:r>
            <a:r>
              <a:rPr lang="en-GB" dirty="0" err="1"/>
              <a:t>Entscheidungsbaum-Modells</a:t>
            </a:r>
            <a:endParaRPr lang="en-GB" dirty="0"/>
          </a:p>
          <a:p>
            <a:pPr lvl="0"/>
            <a:r>
              <a:rPr lang="en-GB" dirty="0" err="1"/>
              <a:t>Beste</a:t>
            </a:r>
            <a:r>
              <a:rPr lang="en-GB" dirty="0"/>
              <a:t> Performance:</a:t>
            </a:r>
            <a:r>
              <a:rPr lang="en-GB" sz="1800" dirty="0"/>
              <a:t> </a:t>
            </a:r>
            <a:r>
              <a:rPr lang="en-GB" sz="2000" dirty="0"/>
              <a:t>EMG + </a:t>
            </a:r>
            <a:r>
              <a:rPr lang="en-GB" sz="2000" dirty="0" err="1"/>
              <a:t>MoCap</a:t>
            </a:r>
            <a:endParaRPr lang="en-GB" sz="2000" dirty="0"/>
          </a:p>
          <a:p>
            <a:pPr lvl="0"/>
            <a:r>
              <a:rPr lang="en-GB" dirty="0" err="1"/>
              <a:t>Kamera-Kombination</a:t>
            </a:r>
            <a:r>
              <a:rPr lang="en-GB" dirty="0"/>
              <a:t>:</a:t>
            </a:r>
          </a:p>
          <a:p>
            <a:pPr lvl="1"/>
            <a:r>
              <a:rPr lang="en-GB" sz="2000" dirty="0" err="1"/>
              <a:t>Liefert</a:t>
            </a:r>
            <a:r>
              <a:rPr lang="en-GB" sz="2000" dirty="0"/>
              <a:t> </a:t>
            </a:r>
            <a:r>
              <a:rPr lang="en-GB" sz="2000" dirty="0" err="1"/>
              <a:t>deutlich</a:t>
            </a:r>
            <a:r>
              <a:rPr lang="en-GB" sz="2000" dirty="0"/>
              <a:t> </a:t>
            </a:r>
            <a:r>
              <a:rPr lang="en-GB" sz="2000" dirty="0" err="1"/>
              <a:t>verbesserte</a:t>
            </a:r>
            <a:r>
              <a:rPr lang="en-GB" sz="2000" dirty="0"/>
              <a:t> </a:t>
            </a:r>
            <a:r>
              <a:rPr lang="en-GB" sz="2000" dirty="0" err="1"/>
              <a:t>Ergebnisse</a:t>
            </a:r>
            <a:r>
              <a:rPr lang="en-GB" sz="2000" dirty="0"/>
              <a:t> </a:t>
            </a:r>
            <a:r>
              <a:rPr lang="en-GB" sz="2000" dirty="0" err="1"/>
              <a:t>im</a:t>
            </a:r>
            <a:r>
              <a:rPr lang="en-GB" sz="2000" dirty="0"/>
              <a:t> </a:t>
            </a:r>
            <a:r>
              <a:rPr lang="en-GB" sz="2000" dirty="0" err="1"/>
              <a:t>Vergleich</a:t>
            </a:r>
            <a:r>
              <a:rPr lang="en-GB" sz="2000" dirty="0"/>
              <a:t> </a:t>
            </a:r>
            <a:r>
              <a:rPr lang="en-GB" sz="2000" dirty="0" err="1"/>
              <a:t>zur</a:t>
            </a:r>
            <a:r>
              <a:rPr lang="en-GB" sz="2000" dirty="0"/>
              <a:t> </a:t>
            </a:r>
            <a:r>
              <a:rPr lang="en-GB" sz="2000" dirty="0" err="1"/>
              <a:t>einzelnen</a:t>
            </a:r>
            <a:r>
              <a:rPr lang="en-GB" sz="2000" dirty="0"/>
              <a:t> </a:t>
            </a:r>
            <a:r>
              <a:rPr lang="en-GB" sz="2000" dirty="0" err="1"/>
              <a:t>Betrachtung</a:t>
            </a:r>
            <a:endParaRPr lang="en-GB" sz="2000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A3FCA2A-28AE-697F-337C-EC4857945C5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756287493"/>
              </p:ext>
            </p:extLst>
          </p:nvPr>
        </p:nvGraphicFramePr>
        <p:xfrm>
          <a:off x="404584" y="2002565"/>
          <a:ext cx="6313082" cy="40654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84000">
                  <a:extLst>
                    <a:ext uri="{9D8B030D-6E8A-4147-A177-3AD203B41FA5}">
                      <a16:colId xmlns:a16="http://schemas.microsoft.com/office/drawing/2014/main" val="1153214221"/>
                    </a:ext>
                  </a:extLst>
                </a:gridCol>
                <a:gridCol w="1212541">
                  <a:extLst>
                    <a:ext uri="{9D8B030D-6E8A-4147-A177-3AD203B41FA5}">
                      <a16:colId xmlns:a16="http://schemas.microsoft.com/office/drawing/2014/main" val="254214288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4867269"/>
                    </a:ext>
                  </a:extLst>
                </a:gridCol>
                <a:gridCol w="1212541">
                  <a:extLst>
                    <a:ext uri="{9D8B030D-6E8A-4147-A177-3AD203B41FA5}">
                      <a16:colId xmlns:a16="http://schemas.microsoft.com/office/drawing/2014/main" val="4024860163"/>
                    </a:ext>
                  </a:extLst>
                </a:gridCol>
              </a:tblGrid>
              <a:tr h="779978">
                <a:tc>
                  <a:txBody>
                    <a:bodyPr/>
                    <a:lstStyle/>
                    <a:p>
                      <a:r>
                        <a:rPr lang="en-GB" b="1" dirty="0"/>
                        <a:t>Feature (Peaks) </a:t>
                      </a:r>
                      <a:r>
                        <a:rPr lang="en-GB" b="1" dirty="0" err="1"/>
                        <a:t>Kombinationen</a:t>
                      </a:r>
                      <a:endParaRPr lang="en-GB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F1-Score Mean</a:t>
                      </a:r>
                      <a:endParaRPr lang="en-GB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err="1"/>
                        <a:t>Sensitivität</a:t>
                      </a:r>
                      <a:r>
                        <a:rPr lang="en-GB" b="1" dirty="0"/>
                        <a:t> Mean</a:t>
                      </a:r>
                      <a:endParaRPr lang="en-GB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err="1"/>
                        <a:t>Spezifität</a:t>
                      </a:r>
                      <a:r>
                        <a:rPr lang="en-GB" b="1" dirty="0"/>
                        <a:t> Mean</a:t>
                      </a:r>
                      <a:endParaRPr lang="en-GB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576294"/>
                  </a:ext>
                </a:extLst>
              </a:tr>
              <a:tr h="605225">
                <a:tc>
                  <a:txBody>
                    <a:bodyPr/>
                    <a:lstStyle/>
                    <a:p>
                      <a:r>
                        <a:rPr lang="en-GB"/>
                        <a:t>EMG + MoCap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415780"/>
                  </a:ext>
                </a:extLst>
              </a:tr>
              <a:tr h="605225">
                <a:tc>
                  <a:txBody>
                    <a:bodyPr/>
                    <a:lstStyle/>
                    <a:p>
                      <a:r>
                        <a:rPr lang="en-GB"/>
                        <a:t>GRF + MoCap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460854"/>
                  </a:ext>
                </a:extLst>
              </a:tr>
              <a:tr h="605225">
                <a:tc>
                  <a:txBody>
                    <a:bodyPr/>
                    <a:lstStyle/>
                    <a:p>
                      <a:r>
                        <a:rPr lang="en-GB"/>
                        <a:t>cam1 + cam2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399527"/>
                  </a:ext>
                </a:extLst>
              </a:tr>
              <a:tr h="864607">
                <a:tc>
                  <a:txBody>
                    <a:bodyPr/>
                    <a:lstStyle/>
                    <a:p>
                      <a:r>
                        <a:rPr lang="en-GB"/>
                        <a:t>EMG + cam1 + cam2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92515"/>
                  </a:ext>
                </a:extLst>
              </a:tr>
              <a:tr h="605225">
                <a:tc>
                  <a:txBody>
                    <a:bodyPr/>
                    <a:lstStyle/>
                    <a:p>
                      <a:r>
                        <a:rPr lang="en-GB" dirty="0"/>
                        <a:t>EMG + GRF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457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7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AA79-3D28-3DD1-BFA9-9310AA422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336F1-2391-87C4-F41C-0C01C7CC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F54D8-9BCD-A28B-FF2B-4B48FF1F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C6A93-4B32-8B37-C7AF-B5549B80018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D4FD79-7217-D281-6D1A-79B0D0ABD5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V. Ergebnisse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CEB67-D4F6-8B6C-D267-CBEEE9EF59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57FA2425-D32C-644C-35D7-BF7262D8B3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047880"/>
              </p:ext>
            </p:extLst>
          </p:nvPr>
        </p:nvGraphicFramePr>
        <p:xfrm>
          <a:off x="360000" y="1980000"/>
          <a:ext cx="11496000" cy="43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43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1730D5-AD57-AE44-99F7-497F92047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F541E4-F564-7040-A1F0-108D36A7B8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081591-5638-5D4A-A031-B37441C60A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644F1B-74C3-204F-B1FA-3F50DAC4EA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99D90-F47E-E144-17BF-8C268273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ANHANG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D9310-3FC6-3904-0598-76923E15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94698-E1DB-8D6C-C0BD-536244F4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6BF31-36F7-FCBC-8DD1-E89C18E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40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ECC1-262C-EEAB-3CD1-CDC298E4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Visuelle analyse - mittelwertbildung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35DA7-0F51-3DCE-926E-7F327CD4149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3DC3D-35BF-A13B-4702-25A320AEFA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IV. Auswertung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14EB0-C523-2B15-4328-0178AB9C40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C31EDE6-8959-F3B0-35C4-0DB7BE6E2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426" y="1979613"/>
            <a:ext cx="11058773" cy="450056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4A3997-70CF-752B-618A-4351DFA42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6198"/>
          <a:stretch/>
        </p:blipFill>
        <p:spPr>
          <a:xfrm>
            <a:off x="9696000" y="4149000"/>
            <a:ext cx="2272245" cy="20955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6B4EBE-94A0-9F12-19E6-55E8D9358142}"/>
              </a:ext>
            </a:extLst>
          </p:cNvPr>
          <p:cNvSpPr/>
          <p:nvPr/>
        </p:nvSpPr>
        <p:spPr>
          <a:xfrm>
            <a:off x="3390000" y="2002565"/>
            <a:ext cx="2916000" cy="4495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D6819-EE8D-8610-3E2F-27099C951C93}"/>
              </a:ext>
            </a:extLst>
          </p:cNvPr>
          <p:cNvSpPr/>
          <p:nvPr/>
        </p:nvSpPr>
        <p:spPr>
          <a:xfrm>
            <a:off x="6460954" y="2002565"/>
            <a:ext cx="2916000" cy="4495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871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17.10.24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C7E54-43F0-22B6-09B7-8DFFFF69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graphicFrame>
        <p:nvGraphicFramePr>
          <p:cNvPr id="8" name="Textfeld 5">
            <a:extLst>
              <a:ext uri="{FF2B5EF4-FFF2-40B4-BE49-F238E27FC236}">
                <a16:creationId xmlns:a16="http://schemas.microsoft.com/office/drawing/2014/main" id="{0DF6B129-C383-1CA7-4057-8E1D4D3BE1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40346"/>
              </p:ext>
            </p:extLst>
          </p:nvPr>
        </p:nvGraphicFramePr>
        <p:xfrm>
          <a:off x="360000" y="2169000"/>
          <a:ext cx="11520209" cy="3952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2012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5E760-16A0-1596-1DB2-0870008FB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49BCB2-A53C-745B-B944-218BBB16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Korrelationstabelle   EMG Probandenvergleich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36CD4B-4960-9F14-E469-507059983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453"/>
          <a:stretch/>
        </p:blipFill>
        <p:spPr>
          <a:xfrm>
            <a:off x="360363" y="2481896"/>
            <a:ext cx="11519846" cy="328385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5B648-D8EB-E415-1FD9-51E52064192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CED7E-85BD-2EEF-C347-F93C27451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644CC-069A-F948-D2CA-9B57995E60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462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D2292-B973-ED27-2A03-FDA319BF4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0B110D-C3C2-F016-2DDE-0CE3BDFF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Korrelationstabelle   GRF R/L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B783A78-C512-303E-7C58-084593958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578"/>
          <a:stretch/>
        </p:blipFill>
        <p:spPr>
          <a:xfrm>
            <a:off x="360363" y="2481704"/>
            <a:ext cx="11135637" cy="328404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6D0C7-5C9E-6CAE-EC46-694AE83B50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05F20-65F1-16B2-EEA1-DB338CAE319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3B9D1-639D-177C-AB39-61E31F2917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6104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0726E-C228-5A07-E295-E67908F44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704DB0-413D-E299-4CC1-161508AE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Korrelationstabelle   GRF Probandenvergleich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D3123-3C6E-E035-AA37-CE5DFC11A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578"/>
          <a:stretch/>
        </p:blipFill>
        <p:spPr>
          <a:xfrm>
            <a:off x="360364" y="2368396"/>
            <a:ext cx="11519846" cy="339735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4F82C-594E-D015-F3AB-DF2FD58B77E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E0B54-8C33-81A3-E49F-47839515D2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EA0E4-2BE7-43FB-12E1-5372963633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4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AFA015-E083-D0BC-5CC0-23A34E57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Korrelationstabelle   GRF - Winkel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F832D-9C07-56E1-E6AD-CCA95AD82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10" y="1979613"/>
            <a:ext cx="11251405" cy="450056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3017-6BCA-AE0C-E1D6-BFD03B8FD1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671CD-56AD-EE79-3991-3BEFDC9613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025BF-CBF2-A68E-A521-C86605C0CB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247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9477-D4AE-9155-545A-C90D6CFA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Entscheidungsbaum korrekt vs Fehler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95B56-2239-DF69-72ED-9D34909157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603B1-AE8E-7F3A-4D6A-64BBFCE62C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1C6C0-3DFA-FEE2-DA04-FE648BFF3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24</a:t>
            </a:fld>
            <a:endParaRPr lang="de-DE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69C7FFF4-A378-9DD1-9E5D-506D90A38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632785"/>
              </p:ext>
            </p:extLst>
          </p:nvPr>
        </p:nvGraphicFramePr>
        <p:xfrm>
          <a:off x="360363" y="1979613"/>
          <a:ext cx="11518896" cy="4343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19816">
                  <a:extLst>
                    <a:ext uri="{9D8B030D-6E8A-4147-A177-3AD203B41FA5}">
                      <a16:colId xmlns:a16="http://schemas.microsoft.com/office/drawing/2014/main" val="2102780740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1414770529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80279939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26374426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2315161201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1772426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F1-Score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F1-Score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F1-Score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Sensitivität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Spezifität</a:t>
                      </a:r>
                      <a:r>
                        <a:rPr lang="en-GB" dirty="0"/>
                        <a:t> mean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88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EMG_peaks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0.80450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0.62254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0.91179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0.81605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0.78788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7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EMG_integral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0.53144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0.52398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0.53333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0.66519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0.50000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73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EMG_int_norm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0.66775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0.55564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0.80727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0.67722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0.63549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9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GRF_peaks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0.66083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0.38253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0.79410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0.66712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0.62628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2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GRF_integral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0.68038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0.48400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0.84130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0.69958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0.65108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70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GRF_int_norm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0.64441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0.51870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0.84304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0.65410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0.60174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8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0.60647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0.45988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0.69484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0.60283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0.56869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8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MoCap_peaks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0.89603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0.67496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1.00000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0.90027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0.89962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152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cam1_peaks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0.59066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0.39911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0.74872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0.59899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0.56113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7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cam2_peaks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0.76873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0.62204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0.88536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0.77661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0.74615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149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343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8594-96A7-44F4-681D-D6A628DE0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08CAD-B2A2-4C7F-6C61-807F1020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Entscheidungsbaum        E1 vs E2 vs E3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D6A40-F01F-266B-25CC-ED46532D724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13500-C262-3025-D055-94B72505DD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E3869-1AB1-A2D2-7CE8-B514D415D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25</a:t>
            </a:fld>
            <a:endParaRPr lang="de-DE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24460A7A-57DE-89AC-7AD5-FA1C564C0C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430272"/>
              </p:ext>
            </p:extLst>
          </p:nvPr>
        </p:nvGraphicFramePr>
        <p:xfrm>
          <a:off x="360363" y="1979613"/>
          <a:ext cx="11518896" cy="4343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19816">
                  <a:extLst>
                    <a:ext uri="{9D8B030D-6E8A-4147-A177-3AD203B41FA5}">
                      <a16:colId xmlns:a16="http://schemas.microsoft.com/office/drawing/2014/main" val="2102780740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1414770529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80279939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26374426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2315161201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1772426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F1-Score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F1-Score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F1-Score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Sensitivität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Spezifität</a:t>
                      </a:r>
                      <a:r>
                        <a:rPr lang="en-GB" dirty="0"/>
                        <a:t> mean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88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EMG_peaks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0.66794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0.49445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0.86659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0.69823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0.69858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7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EMG_integral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0.16797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0.16667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0.17312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0.33481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73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EMG_int_norm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0.46467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0.35013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0.70278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0.47024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0.47004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9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GRF_peaks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0.65970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0.33312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0.83318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0.67841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0.67812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2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GRF_integral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0.68128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0.18009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0.87512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0.69496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0.69494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70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GRF_int_norm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0.58302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0.39032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0.68142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0.58943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0.58910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8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COP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0.55620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0.42750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0.67012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0.55833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0.55873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8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MoCap_peaks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0.81490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0.34940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1.00000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0.82992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0.83042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152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cam1_peaks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0.43848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0.21484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0.68937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0.47674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0.47476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7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cam2_peaks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0.70319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0.53630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0.87686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0.71574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0.71429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149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094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1CD17-C9B6-69C5-2141-0A5CBC392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D0D1-376D-2A9A-F076-A5882AA4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Entscheidungsbaum        Sensorkombination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ACD6-F546-4C42-45FA-2949AA1D91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F922B-BD3D-B042-35AC-74356701C3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8764B-DFF6-363C-C6D6-4ACE30AEED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26</a:t>
            </a:fld>
            <a:endParaRPr lang="de-DE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BF522C91-4A26-D9D0-06F8-39DFDEBE3C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730642"/>
              </p:ext>
            </p:extLst>
          </p:nvPr>
        </p:nvGraphicFramePr>
        <p:xfrm>
          <a:off x="360363" y="1979613"/>
          <a:ext cx="11518896" cy="4389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19816">
                  <a:extLst>
                    <a:ext uri="{9D8B030D-6E8A-4147-A177-3AD203B41FA5}">
                      <a16:colId xmlns:a16="http://schemas.microsoft.com/office/drawing/2014/main" val="2102780740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1414770529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80279939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26374426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2315161201"/>
                    </a:ext>
                  </a:extLst>
                </a:gridCol>
                <a:gridCol w="1919816">
                  <a:extLst>
                    <a:ext uri="{9D8B030D-6E8A-4147-A177-3AD203B41FA5}">
                      <a16:colId xmlns:a16="http://schemas.microsoft.com/office/drawing/2014/main" val="1772426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F1-Score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F1-Score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F1-Score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Sensitivität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Spezifität</a:t>
                      </a:r>
                      <a:r>
                        <a:rPr lang="en-GB" dirty="0"/>
                        <a:t> mean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88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500" dirty="0" err="1"/>
                        <a:t>EMG_peaks</a:t>
                      </a:r>
                      <a:r>
                        <a:rPr lang="en-GB" sz="1500" dirty="0"/>
                        <a:t> + </a:t>
                      </a:r>
                      <a:r>
                        <a:rPr lang="en-GB" sz="1500" dirty="0" err="1"/>
                        <a:t>MoCap_peaks</a:t>
                      </a:r>
                      <a:endParaRPr lang="en-GB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0.89298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0.69570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1.00000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0.89691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0.88949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7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500"/>
                        <a:t>EMG_peaks + GRF_peaks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0.77224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0.46067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0.91923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0.77601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0.74031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73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500"/>
                        <a:t>GRF_peaks + MoCap_peaks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0.88457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0.67496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1.00000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0.88916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0.88379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9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500"/>
                        <a:t>cam1_peaks + cam2_peaks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0.81411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/>
                        <a:t>0.59747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0.97778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0.82066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0.80518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2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500"/>
                        <a:t>EMG_peaks + cam1_peaks + cam2_peaks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0.81565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0.53682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0.97778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0.82935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0.79896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70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500" dirty="0" err="1"/>
                        <a:t>GRF_peaks</a:t>
                      </a:r>
                      <a:r>
                        <a:rPr lang="en-GB" sz="1500" dirty="0"/>
                        <a:t> + cam1_peaks + cam2_peaks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0.76587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0.54876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0.96703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/>
                        <a:t>0.77902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0.76809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84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963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F2A28-3CF5-6477-EDAC-68120A9C2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5BAE6-83BB-68E9-E629-59FC6BCA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Dynamic time warping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88F122-4AD7-82A6-D319-2236FB1D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F94AFF-FAA0-5E6B-0FC9-6D3370FE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8B861E-029D-16F6-35DC-CC581EE7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B6D27C-99A6-8FEC-2492-71F313A657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2189734"/>
            <a:ext cx="3747447" cy="4290266"/>
          </a:xfrm>
        </p:spPr>
        <p:txBody>
          <a:bodyPr>
            <a:normAutofit/>
          </a:bodyPr>
          <a:lstStyle/>
          <a:p>
            <a:r>
              <a:rPr lang="de-DE" dirty="0"/>
              <a:t>Voraussetzung: zwei Sequenzen mit grundsätzlich gleicher Signalform</a:t>
            </a:r>
          </a:p>
          <a:p>
            <a:r>
              <a:rPr lang="de-DE" dirty="0"/>
              <a:t>Nicht lineare Deformation der Zeitachsen (Streckung, Stauchung) um bestmögliche Übereinstimmung zu erzielen</a:t>
            </a:r>
          </a:p>
        </p:txBody>
      </p:sp>
      <p:pic>
        <p:nvPicPr>
          <p:cNvPr id="9" name="Picture 8" descr="A diagram of a curve&#10;&#10;Description automatically generated">
            <a:extLst>
              <a:ext uri="{FF2B5EF4-FFF2-40B4-BE49-F238E27FC236}">
                <a16:creationId xmlns:a16="http://schemas.microsoft.com/office/drawing/2014/main" id="{365A3030-3A53-93E2-D7F1-DE48D246E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09" y="2189734"/>
            <a:ext cx="7772400" cy="22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60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36E58-9632-D547-C2BE-0BF61155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EMG </a:t>
            </a:r>
            <a:r>
              <a:rPr lang="en-US" sz="4000" dirty="0" err="1">
                <a:latin typeface="+mj-lt"/>
              </a:rPr>
              <a:t>Referenz</a:t>
            </a:r>
            <a:r>
              <a:rPr lang="en-US" sz="4000" dirty="0">
                <a:latin typeface="+mj-lt"/>
              </a:rPr>
              <a:t>-</a:t>
            </a:r>
            <a:br>
              <a:rPr lang="en-US" sz="4000" dirty="0">
                <a:latin typeface="+mj-lt"/>
              </a:rPr>
            </a:br>
            <a:r>
              <a:rPr lang="en-US" sz="4000" dirty="0" err="1">
                <a:latin typeface="+mj-lt"/>
              </a:rPr>
              <a:t>muskel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915F86-FC28-33C6-56F3-92874D64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FD9F3E-7A0D-3F89-1969-D8838A41A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29B7E1-205E-46E7-32D7-B6E2FBA1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E9009E-4755-FF2F-F07F-CFF058D649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2189734"/>
            <a:ext cx="4655638" cy="4290266"/>
          </a:xfrm>
        </p:spPr>
        <p:txBody>
          <a:bodyPr>
            <a:normAutofit/>
          </a:bodyPr>
          <a:lstStyle/>
          <a:p>
            <a:r>
              <a:rPr lang="de-DE" dirty="0"/>
              <a:t>FFT anwenden und positives Spektrum betrachten</a:t>
            </a:r>
          </a:p>
          <a:p>
            <a:r>
              <a:rPr lang="de-DE" dirty="0"/>
              <a:t>Muskeln wählen anhand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Verhältnis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Hochfrequenzenergie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zur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Gesamtenergie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de-DE" dirty="0"/>
              <a:t>Min. 3 „rauscharme“ Muskeln  mit 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Hochfrequenzverhältnis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0,5 (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entspricht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SNR 1:1) </a:t>
            </a:r>
            <a:r>
              <a:rPr lang="de-DE" dirty="0"/>
              <a:t>aufaddieren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6FD7525-3F49-220A-A4A4-7118F17B8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63" t="3883" r="4584" b="6783"/>
          <a:stretch/>
        </p:blipFill>
        <p:spPr>
          <a:xfrm>
            <a:off x="5376000" y="162012"/>
            <a:ext cx="6663317" cy="6396127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2502D2E8-EEB0-0682-E3C1-2B005CA466E5}"/>
              </a:ext>
            </a:extLst>
          </p:cNvPr>
          <p:cNvGrpSpPr/>
          <p:nvPr/>
        </p:nvGrpSpPr>
        <p:grpSpPr>
          <a:xfrm>
            <a:off x="5726977" y="503793"/>
            <a:ext cx="5913764" cy="5702072"/>
            <a:chOff x="5726977" y="503793"/>
            <a:chExt cx="5913764" cy="570207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C1AFEBD0-039C-DA5B-6B60-8471EB149EA6}"/>
                    </a:ext>
                  </a:extLst>
                </p14:cNvPr>
                <p14:cNvContentPartPr/>
                <p14:nvPr/>
              </p14:nvContentPartPr>
              <p14:xfrm>
                <a:off x="5726977" y="991968"/>
                <a:ext cx="5861070" cy="37237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C1AFEBD0-039C-DA5B-6B60-8471EB149E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72975" y="883511"/>
                  <a:ext cx="5968715" cy="253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3622422-8DAB-2728-D1EF-0657323BC860}"/>
                    </a:ext>
                  </a:extLst>
                </p14:cNvPr>
                <p14:cNvContentPartPr/>
                <p14:nvPr/>
              </p14:nvContentPartPr>
              <p14:xfrm>
                <a:off x="5756251" y="2389837"/>
                <a:ext cx="5884490" cy="38726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3622422-8DAB-2728-D1EF-0657323BC8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2608" y="2282265"/>
                  <a:ext cx="5992135" cy="253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944AF81E-D7F7-13C5-4E9D-716C94C06673}"/>
                    </a:ext>
                  </a:extLst>
                </p14:cNvPr>
                <p14:cNvContentPartPr/>
                <p14:nvPr/>
              </p14:nvContentPartPr>
              <p14:xfrm>
                <a:off x="5771306" y="3837232"/>
                <a:ext cx="5836815" cy="39843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944AF81E-D7F7-13C5-4E9D-716C94C066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17308" y="3729548"/>
                  <a:ext cx="5944451" cy="254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C2057155-4CFF-9A4E-D919-46F30531D7D2}"/>
                    </a:ext>
                  </a:extLst>
                </p14:cNvPr>
                <p14:cNvContentPartPr/>
                <p14:nvPr/>
              </p14:nvContentPartPr>
              <p14:xfrm>
                <a:off x="5771306" y="5232123"/>
                <a:ext cx="5853543" cy="54366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C2057155-4CFF-9A4E-D919-46F30531D7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17307" y="5124111"/>
                  <a:ext cx="5961182" cy="2700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143AA3A1-BAF9-EE4C-0451-297E7C2FEEF9}"/>
                    </a:ext>
                  </a:extLst>
                </p14:cNvPr>
                <p14:cNvContentPartPr/>
                <p14:nvPr/>
              </p14:nvContentPartPr>
              <p14:xfrm>
                <a:off x="5793470" y="6150010"/>
                <a:ext cx="5800431" cy="55855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143AA3A1-BAF9-EE4C-0451-297E7C2FEE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39832" y="6042264"/>
                  <a:ext cx="5908066" cy="271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0AB289B1-9421-422A-92A2-C4907AC3A291}"/>
                    </a:ext>
                  </a:extLst>
                </p14:cNvPr>
                <p14:cNvContentPartPr/>
                <p14:nvPr/>
              </p14:nvContentPartPr>
              <p14:xfrm>
                <a:off x="5778833" y="503793"/>
                <a:ext cx="5810050" cy="60696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0AB289B1-9421-422A-92A2-C4907AC3A2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24833" y="396049"/>
                  <a:ext cx="5917690" cy="27582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8221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59B50-65F2-7167-2A09-3DBD8AAC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7263C-1786-D9A1-EB56-069692BE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</p:spPr>
        <p:txBody>
          <a:bodyPr anchor="b">
            <a:normAutofit/>
          </a:bodyPr>
          <a:lstStyle/>
          <a:p>
            <a:r>
              <a:rPr lang="de-DE" dirty="0"/>
              <a:t>Motivation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9F687A-DA33-022F-F72C-C22916822D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60000" y="6558140"/>
            <a:ext cx="1439993" cy="180000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dirty="0"/>
              <a:t>17.10.24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BE5C56-9F12-1E42-E0FD-DD62FDEAA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59999"/>
            <a:ext cx="8976000" cy="1908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I. Motivation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409510-69B0-86A5-BF82-0890EC5BFC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417905" y="6558140"/>
            <a:ext cx="1462304" cy="180000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D2F4C09-65E4-4AD7-8D55-83CBD210ED85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de-DE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6C1554A-DD67-B066-FEED-7C7B90421C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475570"/>
              </p:ext>
            </p:extLst>
          </p:nvPr>
        </p:nvGraphicFramePr>
        <p:xfrm>
          <a:off x="360000" y="2349000"/>
          <a:ext cx="11519987" cy="3772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916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E741483-C68E-3742-8803-4356A9DD8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BB84C8-1F1F-D047-B95A-2A0540521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544D5D6-65F9-954D-AD95-4799E18BF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99F983-7FDE-A94F-B93F-CB85A92BC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E4554-9516-F995-46A1-8BE65C18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</a:t>
            </a: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2D2BEF5E-05B6-0096-C9A1-2C12C2275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207711"/>
              </p:ext>
            </p:extLst>
          </p:nvPr>
        </p:nvGraphicFramePr>
        <p:xfrm>
          <a:off x="360000" y="2169000"/>
          <a:ext cx="11519987" cy="41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32C2A7-D750-CC5D-285C-E28485BC993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03CC58-EA87-F65D-83EE-C062FCFE62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II. Datensatz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C766CE-C925-AFF3-1E93-F19F1FDA12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3" name="Picture 2" descr="A diagram of different shapes&#10;&#10;Description automatically generated">
            <a:extLst>
              <a:ext uri="{FF2B5EF4-FFF2-40B4-BE49-F238E27FC236}">
                <a16:creationId xmlns:a16="http://schemas.microsoft.com/office/drawing/2014/main" id="{1312F339-19C6-0CF2-17AF-63CD8AB7AB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1" r="3041" b="5442"/>
          <a:stretch/>
        </p:blipFill>
        <p:spPr>
          <a:xfrm>
            <a:off x="5376000" y="2794344"/>
            <a:ext cx="6456000" cy="9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DABFF5-B7AF-4641-98CD-98E73621A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4C025B0-21B2-4CE0-828E-0C2C2FEE4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7BA88D-299A-44AD-B6EF-AA9EDCD53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B2A46A5-6825-4582-A5CB-E909DC817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7EB158A-1EAD-4C25-BBCC-E582BD9DC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6ACA596-A31B-4102-8FCC-181EAF794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6953-25F3-16FE-65B7-2F6C7D9D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</p:spPr>
        <p:txBody>
          <a:bodyPr anchor="b">
            <a:normAutofit/>
          </a:bodyPr>
          <a:lstStyle/>
          <a:p>
            <a:r>
              <a:rPr lang="en-DE" dirty="0"/>
              <a:t>Beispielübung Kniebeuge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B10D3-1D3D-F519-9D6B-2A78BE6FA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 anchor="b">
            <a:noAutofit/>
          </a:bodyPr>
          <a:lstStyle/>
          <a:p>
            <a:r>
              <a:rPr lang="de-DE" dirty="0"/>
              <a:t>17.10.24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11944-1E49-3FF3-3E23-9BCDE288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II. Datensatz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DA095-EFFD-F128-4BCC-8F755490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D2F4C09-65E4-4AD7-8D55-83CBD210ED85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de-DE" dirty="0"/>
          </a:p>
        </p:txBody>
      </p:sp>
      <p:pic>
        <p:nvPicPr>
          <p:cNvPr id="19" name="Content Placeholder 18" descr="A diagram of the muscles of the leg&#10;&#10;Description automatically generated">
            <a:extLst>
              <a:ext uri="{FF2B5EF4-FFF2-40B4-BE49-F238E27FC236}">
                <a16:creationId xmlns:a16="http://schemas.microsoft.com/office/drawing/2014/main" id="{53EF3865-AB46-0FBB-4F12-3533CBB69E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69" y="2556318"/>
            <a:ext cx="5422540" cy="3399517"/>
          </a:xfr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88A4280-C81A-8F78-AA5A-395AD154A8C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271296056"/>
              </p:ext>
            </p:extLst>
          </p:nvPr>
        </p:nvGraphicFramePr>
        <p:xfrm>
          <a:off x="412161" y="1937410"/>
          <a:ext cx="5683840" cy="4380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8850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811BC12-D125-3A4D-AB0B-6ACDE8FEA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1BB5635-D469-5E4E-9FF6-0D74D07BE0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ECB8E63-A21A-E841-A255-CCC1EF1C4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7FC0DE8-8E87-FE43-823D-FC2E65462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5760C0-5D14-4748-811E-E67C3BE46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6D83170-7B32-E94A-826D-BD25E6458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4B1CFB8-1DA7-0643-BB6C-9CCBF27AA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736DCF8-5EAA-A847-A269-4AE587DF3B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7FA490-8A53-5765-74B5-5C3591B9AC83}"/>
              </a:ext>
            </a:extLst>
          </p:cNvPr>
          <p:cNvSpPr/>
          <p:nvPr/>
        </p:nvSpPr>
        <p:spPr>
          <a:xfrm>
            <a:off x="6773917" y="2039940"/>
            <a:ext cx="5112000" cy="434953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40D8DA-CB8B-6401-7DB3-916F5141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+mj-lt"/>
              </a:rPr>
              <a:t>Datenvorverarbeitung</a:t>
            </a:r>
            <a:r>
              <a:rPr lang="en-US" dirty="0">
                <a:latin typeface="+mj-lt"/>
              </a:rPr>
              <a:t>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EMG &amp; GRF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99FCE5-4A7D-33CD-77E3-6355271C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035BAC-6C06-7F29-634F-6B247F4C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III. Datenvorverarbeitung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E257BC-AB7E-3DC5-653B-EA52C2525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 dirty="0"/>
          </a:p>
        </p:txBody>
      </p:sp>
      <p:graphicFrame>
        <p:nvGraphicFramePr>
          <p:cNvPr id="34" name="Content Placeholder 6">
            <a:extLst>
              <a:ext uri="{FF2B5EF4-FFF2-40B4-BE49-F238E27FC236}">
                <a16:creationId xmlns:a16="http://schemas.microsoft.com/office/drawing/2014/main" id="{868F472C-32FE-0D4E-48D0-8051CF95E36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8136490"/>
              </p:ext>
            </p:extLst>
          </p:nvPr>
        </p:nvGraphicFramePr>
        <p:xfrm>
          <a:off x="420000" y="2281659"/>
          <a:ext cx="6095638" cy="3689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7CDDABCA-B810-975E-89A4-1852981A09D2}"/>
              </a:ext>
            </a:extLst>
          </p:cNvPr>
          <p:cNvSpPr txBox="1"/>
          <p:nvPr/>
        </p:nvSpPr>
        <p:spPr>
          <a:xfrm>
            <a:off x="1416000" y="8469000"/>
            <a:ext cx="537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Bildquelle: https://www.therapie-einlagen.de/ganzheitliche-behandlung/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819724B-FBE7-1001-5CB1-C92431867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6000" y="2079046"/>
            <a:ext cx="4896000" cy="27415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1628987-7B2D-8DB5-5766-010DE46ED9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717" t="-7003" r="5660" b="-7003"/>
          <a:stretch/>
        </p:blipFill>
        <p:spPr>
          <a:xfrm>
            <a:off x="6810292" y="4778956"/>
            <a:ext cx="5064210" cy="16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2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BB9DCB66-C611-2B47-8A04-33BF66655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6E13D6F4-4CBE-744C-9B6C-7494FECC2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AD6F281A-00B3-6F42-8650-502EB37D6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4289C0BD-ACB5-D24D-A6E5-77A7FB3D7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34" grpId="0" uiExpand="1">
        <p:bldSub>
          <a:bldDgm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EBBB-9331-522B-E80F-BC21CDBD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Datenvorverarbeitung MoCap &amp; Kameras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D9CFF-77D5-7988-FF1B-6B1FB2C5F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20200"/>
            <a:ext cx="4295999" cy="4359800"/>
          </a:xfrm>
        </p:spPr>
        <p:txBody>
          <a:bodyPr/>
          <a:lstStyle/>
          <a:p>
            <a:r>
              <a:rPr lang="en-DE" sz="2100" dirty="0"/>
              <a:t>Verarbeitung Kameravideos mit MediaPipe </a:t>
            </a:r>
          </a:p>
          <a:p>
            <a:r>
              <a:rPr lang="en-DE" sz="2100" dirty="0"/>
              <a:t>Synchronisation Kameradaten</a:t>
            </a:r>
          </a:p>
          <a:p>
            <a:r>
              <a:rPr lang="en-DE" sz="2100" dirty="0"/>
              <a:t>Vier Körperwinkel:</a:t>
            </a:r>
          </a:p>
          <a:p>
            <a:pPr lvl="1"/>
            <a:r>
              <a:rPr lang="de-DE" sz="2100" dirty="0"/>
              <a:t>Sprunggelenkwinkel, Kniewinkel, Hüftwinkel, Symmetriewinkel</a:t>
            </a:r>
          </a:p>
          <a:p>
            <a:endParaRPr lang="de-DE" sz="2200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01947-1038-6576-71E8-C16E51EE6D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9045-6564-0233-08BE-84A81B979A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III. Datenvorverarbeitung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67462-E240-F3F5-8BC5-6B90C2A52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8" name="Picture 7" descr="A black and orange pictograms of people doing squats&#10;&#10;Description automatically generated">
            <a:extLst>
              <a:ext uri="{FF2B5EF4-FFF2-40B4-BE49-F238E27FC236}">
                <a16:creationId xmlns:a16="http://schemas.microsoft.com/office/drawing/2014/main" id="{C037432D-28BA-C7A8-D3F2-3E8F534681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" r="6227"/>
          <a:stretch/>
        </p:blipFill>
        <p:spPr>
          <a:xfrm>
            <a:off x="360001" y="4972202"/>
            <a:ext cx="4296000" cy="114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F70274C-85A9-408E-9709-8BEA0E026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015193"/>
            <a:ext cx="6505050" cy="39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4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E31AF-7C0F-2717-05AA-55C72710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7812F0D-6239-5679-232C-E17332D2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989000"/>
            <a:ext cx="8976000" cy="1080000"/>
          </a:xfrm>
        </p:spPr>
        <p:txBody>
          <a:bodyPr/>
          <a:lstStyle/>
          <a:p>
            <a:r>
              <a:rPr lang="en-DE" dirty="0"/>
              <a:t>IV. Auswertung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80E1C4-B959-6C11-4CEF-0B4566986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3232318"/>
            <a:ext cx="11519987" cy="45000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Visuelle Analyse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Korrelationsanalyse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Entscheidungsbaum-Modell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AF4F10-7B77-E698-5054-8C1FCAF7FD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5D62D3-5716-451E-8011-1FAA4D7AB1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IV. Auswertung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62E4BB-DD6F-29DF-BB3C-214AFA19A6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58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270E76-2762-DF66-2DEF-BB9D948C4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90" y="1979613"/>
            <a:ext cx="11163845" cy="45005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63212-9785-6608-4B32-CBD40E27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Visuelle Analyse - EMG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FD30-CDA3-A67B-66CA-9DA6E700D4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z="800" dirty="0"/>
              <a:t>17.10.24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FC47B-3237-F250-6F10-DDB772116A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IV. Auswertung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67C9E-5873-34FB-A901-C99BE97CF6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B1D4B-E861-F974-5C8A-DCEE94E8AD7A}"/>
              </a:ext>
            </a:extLst>
          </p:cNvPr>
          <p:cNvSpPr txBox="1"/>
          <p:nvPr/>
        </p:nvSpPr>
        <p:spPr>
          <a:xfrm>
            <a:off x="9798606" y="5687381"/>
            <a:ext cx="546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RCF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8697EC-41AD-156A-13E6-B75E9C0920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806" r="20844" b="1"/>
          <a:stretch/>
        </p:blipFill>
        <p:spPr>
          <a:xfrm>
            <a:off x="9502469" y="4374441"/>
            <a:ext cx="779271" cy="17456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6BA7F2-11FD-DB09-3B47-13E848BAC58A}"/>
              </a:ext>
            </a:extLst>
          </p:cNvPr>
          <p:cNvSpPr txBox="1"/>
          <p:nvPr/>
        </p:nvSpPr>
        <p:spPr>
          <a:xfrm>
            <a:off x="9654798" y="6060758"/>
            <a:ext cx="71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/>
              <a:t>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4F582C-1735-EA27-C4E3-EE94A2FBC64A}"/>
              </a:ext>
            </a:extLst>
          </p:cNvPr>
          <p:cNvGrpSpPr/>
          <p:nvPr/>
        </p:nvGrpSpPr>
        <p:grpSpPr>
          <a:xfrm>
            <a:off x="10281740" y="4546895"/>
            <a:ext cx="764003" cy="1579499"/>
            <a:chOff x="10281740" y="4546895"/>
            <a:chExt cx="764003" cy="15794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7BC25C-960C-C413-55F3-8BAAACEE6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3107" r="23470" b="61951"/>
            <a:stretch/>
          </p:blipFill>
          <p:spPr>
            <a:xfrm>
              <a:off x="10281740" y="4546895"/>
              <a:ext cx="764003" cy="11015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1573E7-11D7-D66F-5F65-96113AD82F3D}"/>
                </a:ext>
              </a:extLst>
            </p:cNvPr>
            <p:cNvSpPr txBox="1"/>
            <p:nvPr/>
          </p:nvSpPr>
          <p:spPr>
            <a:xfrm>
              <a:off x="10344707" y="5787840"/>
              <a:ext cx="6603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600" dirty="0"/>
                <a:t>GLM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B93F2F-7B91-8593-FCFB-FB9243EEE67E}"/>
              </a:ext>
            </a:extLst>
          </p:cNvPr>
          <p:cNvGrpSpPr/>
          <p:nvPr/>
        </p:nvGrpSpPr>
        <p:grpSpPr>
          <a:xfrm>
            <a:off x="10993409" y="4302995"/>
            <a:ext cx="810927" cy="2096316"/>
            <a:chOff x="10993409" y="4302995"/>
            <a:chExt cx="810927" cy="20963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ECFAC4D-EBCB-2AD7-0800-6B65431F2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44085"/>
            <a:stretch/>
          </p:blipFill>
          <p:spPr>
            <a:xfrm>
              <a:off x="10993409" y="4302995"/>
              <a:ext cx="810927" cy="163445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2E1825-8CB2-1A76-BF9D-3112CFA0EBA9}"/>
                </a:ext>
              </a:extLst>
            </p:cNvPr>
            <p:cNvSpPr txBox="1"/>
            <p:nvPr/>
          </p:nvSpPr>
          <p:spPr>
            <a:xfrm>
              <a:off x="11086478" y="6060757"/>
              <a:ext cx="6603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600" dirty="0"/>
                <a:t>RCF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00DB581-CD5C-EF49-584B-DCD3AA540BF2}"/>
              </a:ext>
            </a:extLst>
          </p:cNvPr>
          <p:cNvSpPr txBox="1"/>
          <p:nvPr/>
        </p:nvSpPr>
        <p:spPr>
          <a:xfrm>
            <a:off x="9705269" y="1898784"/>
            <a:ext cx="213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Vorverarbeitung durch DTW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259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Violet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1525</Words>
  <Application>Microsoft Office PowerPoint</Application>
  <PresentationFormat>Breitbild</PresentationFormat>
  <Paragraphs>541</Paragraphs>
  <Slides>28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8" baseType="lpstr">
      <vt:lpstr>Aharoni</vt:lpstr>
      <vt:lpstr>Arial</vt:lpstr>
      <vt:lpstr>Arial Black</vt:lpstr>
      <vt:lpstr>Calibri</vt:lpstr>
      <vt:lpstr>Helvetica</vt:lpstr>
      <vt:lpstr>Helvetica Neue</vt:lpstr>
      <vt:lpstr>Times</vt:lpstr>
      <vt:lpstr>-webkit-standard</vt:lpstr>
      <vt:lpstr>Wingdings</vt:lpstr>
      <vt:lpstr>Template</vt:lpstr>
      <vt:lpstr>Sensorfusion zur Bewegungsanalyse von physiotherapeutischen Übungen</vt:lpstr>
      <vt:lpstr>Agenda</vt:lpstr>
      <vt:lpstr>Motivation</vt:lpstr>
      <vt:lpstr>Datensatz</vt:lpstr>
      <vt:lpstr>Beispielübung Kniebeuge</vt:lpstr>
      <vt:lpstr>Datenvorverarbeitung  EMG &amp; GRF</vt:lpstr>
      <vt:lpstr>Datenvorverarbeitung MoCap &amp; Kameras</vt:lpstr>
      <vt:lpstr>IV. Auswertung</vt:lpstr>
      <vt:lpstr>Visuelle Analyse - EMG</vt:lpstr>
      <vt:lpstr>Visuelle analyse - grf</vt:lpstr>
      <vt:lpstr>Visuelle analyse – mocap</vt:lpstr>
      <vt:lpstr>Visuelle analyse - winkel</vt:lpstr>
      <vt:lpstr>Korrelationsanalyse</vt:lpstr>
      <vt:lpstr>Entscheidungsbaum</vt:lpstr>
      <vt:lpstr>Entscheidungsbaum Merkmalsbewertung</vt:lpstr>
      <vt:lpstr>Entscheidungsbaum Sensorkombinationen</vt:lpstr>
      <vt:lpstr>Ergebnisse</vt:lpstr>
      <vt:lpstr>ANHANG</vt:lpstr>
      <vt:lpstr>Visuelle analyse - mittelwertbildung</vt:lpstr>
      <vt:lpstr>Korrelationstabelle   EMG Probandenvergleich</vt:lpstr>
      <vt:lpstr>Korrelationstabelle   GRF R/L</vt:lpstr>
      <vt:lpstr>Korrelationstabelle   GRF Probandenvergleich</vt:lpstr>
      <vt:lpstr>Korrelationstabelle   GRF - Winkel</vt:lpstr>
      <vt:lpstr>Entscheidungsbaum korrekt vs Fehler</vt:lpstr>
      <vt:lpstr>Entscheidungsbaum        E1 vs E2 vs E3</vt:lpstr>
      <vt:lpstr>Entscheidungsbaum        Sensorkombination</vt:lpstr>
      <vt:lpstr>Dynamic time warping</vt:lpstr>
      <vt:lpstr>EMG Referenz- muskel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2023-05-22T13:03:01Z</dcterms:created>
  <dcterms:modified xsi:type="dcterms:W3CDTF">2024-11-21T16:31:55Z</dcterms:modified>
</cp:coreProperties>
</file>